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1"/>
  </p:notesMasterIdLst>
  <p:sldIdLst>
    <p:sldId id="256" r:id="rId2"/>
    <p:sldId id="272" r:id="rId3"/>
    <p:sldId id="275" r:id="rId4"/>
    <p:sldId id="283" r:id="rId5"/>
    <p:sldId id="284" r:id="rId6"/>
    <p:sldId id="285" r:id="rId7"/>
    <p:sldId id="287" r:id="rId8"/>
    <p:sldId id="290" r:id="rId9"/>
    <p:sldId id="274" r:id="rId10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Gloria Hallelujah" panose="020B0604020202020204" charset="0"/>
      <p:regular r:id="rId16"/>
    </p:embeddedFont>
    <p:embeddedFont>
      <p:font typeface="Poppins" panose="00000500000000000000" pitchFamily="2" charset="0"/>
      <p:regular r:id="rId17"/>
      <p:bold r:id="rId18"/>
      <p:italic r:id="rId19"/>
      <p:boldItalic r:id="rId20"/>
    </p:embeddedFont>
    <p:embeddedFont>
      <p:font typeface="Source Sans Pro" panose="020B050303040302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EC754D0-3D1C-42A5-ABF8-6465A3155414}">
  <a:tblStyle styleId="{0EC754D0-3D1C-42A5-ABF8-6465A315541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29"/>
    <p:restoredTop sz="94633"/>
  </p:normalViewPr>
  <p:slideViewPr>
    <p:cSldViewPr snapToGrid="0">
      <p:cViewPr varScale="1">
        <p:scale>
          <a:sx n="45" d="100"/>
          <a:sy n="45" d="100"/>
        </p:scale>
        <p:origin x="85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Jenna</a:t>
            </a:r>
            <a:endParaRPr dirty="0"/>
          </a:p>
        </p:txBody>
      </p:sp>
      <p:sp>
        <p:nvSpPr>
          <p:cNvPr id="69" name="Google Shape;6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1847128813d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1847128813d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Jenna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847128813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Bettina will introduce Kim</a:t>
            </a:r>
            <a:endParaRPr dirty="0"/>
          </a:p>
        </p:txBody>
      </p:sp>
      <p:sp>
        <p:nvSpPr>
          <p:cNvPr id="92" name="Google Shape;92;g1847128813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6738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KIm</a:t>
            </a:r>
            <a:endParaRPr dirty="0"/>
          </a:p>
        </p:txBody>
      </p:sp>
      <p:sp>
        <p:nvSpPr>
          <p:cNvPr id="299" name="Google Shape;29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3436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Kim </a:t>
            </a:r>
            <a:endParaRPr dirty="0"/>
          </a:p>
        </p:txBody>
      </p:sp>
      <p:sp>
        <p:nvSpPr>
          <p:cNvPr id="326" name="Google Shape;32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5657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Jenna’s slide </a:t>
            </a:r>
            <a:endParaRPr dirty="0"/>
          </a:p>
        </p:txBody>
      </p:sp>
      <p:sp>
        <p:nvSpPr>
          <p:cNvPr id="359" name="Google Shape;35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3767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Skyline College – role lives in SEAP; don’t have time to do research to help DHH students</a:t>
            </a:r>
          </a:p>
        </p:txBody>
      </p:sp>
    </p:spTree>
    <p:extLst>
      <p:ext uri="{BB962C8B-B14F-4D97-AF65-F5344CB8AC3E}">
        <p14:creationId xmlns:p14="http://schemas.microsoft.com/office/powerpoint/2010/main" val="1031888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Instructional Aides must have Instructors that they are assigned to; Assistive Tech in place. </a:t>
            </a:r>
            <a:endParaRPr dirty="0"/>
          </a:p>
        </p:txBody>
      </p:sp>
      <p:sp>
        <p:nvSpPr>
          <p:cNvPr id="435" name="Google Shape;4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0743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1847128813d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1847128813d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Jenna 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907675" y="2130425"/>
            <a:ext cx="134673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Gloria Hallelujah"/>
              <a:buNone/>
              <a:defRPr sz="11700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" name="Google Shape;14;p3"/>
          <p:cNvSpPr/>
          <p:nvPr/>
        </p:nvSpPr>
        <p:spPr>
          <a:xfrm>
            <a:off x="15562851" y="-2097313"/>
            <a:ext cx="6401970" cy="5058977"/>
          </a:xfrm>
          <a:custGeom>
            <a:avLst/>
            <a:gdLst/>
            <a:ahLst/>
            <a:cxnLst/>
            <a:rect l="l" t="t" r="r" b="b"/>
            <a:pathLst>
              <a:path w="6401970" h="5058977" extrusionOk="0">
                <a:moveTo>
                  <a:pt x="2661624" y="128499"/>
                </a:moveTo>
                <a:cubicBezTo>
                  <a:pt x="2700280" y="116659"/>
                  <a:pt x="2746934" y="119247"/>
                  <a:pt x="2798293" y="141515"/>
                </a:cubicBezTo>
                <a:cubicBezTo>
                  <a:pt x="2844633" y="161588"/>
                  <a:pt x="2899363" y="161510"/>
                  <a:pt x="2949467" y="174055"/>
                </a:cubicBezTo>
                <a:cubicBezTo>
                  <a:pt x="3017684" y="191070"/>
                  <a:pt x="3084332" y="214907"/>
                  <a:pt x="3153333" y="228942"/>
                </a:cubicBezTo>
                <a:cubicBezTo>
                  <a:pt x="3176151" y="233490"/>
                  <a:pt x="3203281" y="215769"/>
                  <a:pt x="3235272" y="206203"/>
                </a:cubicBezTo>
                <a:cubicBezTo>
                  <a:pt x="3257540" y="231138"/>
                  <a:pt x="3290159" y="240547"/>
                  <a:pt x="3331403" y="245408"/>
                </a:cubicBezTo>
                <a:cubicBezTo>
                  <a:pt x="3401972" y="253249"/>
                  <a:pt x="3471129" y="276380"/>
                  <a:pt x="3539425" y="297865"/>
                </a:cubicBezTo>
                <a:cubicBezTo>
                  <a:pt x="3614228" y="321388"/>
                  <a:pt x="3686443" y="353301"/>
                  <a:pt x="3761403" y="376275"/>
                </a:cubicBezTo>
                <a:cubicBezTo>
                  <a:pt x="3823426" y="395015"/>
                  <a:pt x="3887722" y="405992"/>
                  <a:pt x="3951156" y="419714"/>
                </a:cubicBezTo>
                <a:cubicBezTo>
                  <a:pt x="4036701" y="438297"/>
                  <a:pt x="4122795" y="454293"/>
                  <a:pt x="4207792" y="474601"/>
                </a:cubicBezTo>
                <a:cubicBezTo>
                  <a:pt x="4290436" y="494674"/>
                  <a:pt x="4371904" y="519765"/>
                  <a:pt x="4454313" y="541250"/>
                </a:cubicBezTo>
                <a:cubicBezTo>
                  <a:pt x="4472975" y="546111"/>
                  <a:pt x="4493518" y="543132"/>
                  <a:pt x="4512572" y="546895"/>
                </a:cubicBezTo>
                <a:cubicBezTo>
                  <a:pt x="4595295" y="563126"/>
                  <a:pt x="4669392" y="610878"/>
                  <a:pt x="4755643" y="614563"/>
                </a:cubicBezTo>
                <a:cubicBezTo>
                  <a:pt x="4790143" y="616053"/>
                  <a:pt x="4802140" y="657767"/>
                  <a:pt x="4839071" y="666706"/>
                </a:cubicBezTo>
                <a:cubicBezTo>
                  <a:pt x="4893174" y="679879"/>
                  <a:pt x="4943827" y="707714"/>
                  <a:pt x="4995891" y="729434"/>
                </a:cubicBezTo>
                <a:cubicBezTo>
                  <a:pt x="5000910" y="731551"/>
                  <a:pt x="5005771" y="736412"/>
                  <a:pt x="5010711" y="736334"/>
                </a:cubicBezTo>
                <a:cubicBezTo>
                  <a:pt x="5075399" y="735315"/>
                  <a:pt x="5127777" y="768796"/>
                  <a:pt x="5178038" y="801806"/>
                </a:cubicBezTo>
                <a:cubicBezTo>
                  <a:pt x="5215910" y="826662"/>
                  <a:pt x="5257154" y="837404"/>
                  <a:pt x="5298240" y="851597"/>
                </a:cubicBezTo>
                <a:cubicBezTo>
                  <a:pt x="5446201" y="902798"/>
                  <a:pt x="5565698" y="1003477"/>
                  <a:pt x="5697740" y="1082436"/>
                </a:cubicBezTo>
                <a:cubicBezTo>
                  <a:pt x="5813787" y="1151829"/>
                  <a:pt x="5923953" y="1232905"/>
                  <a:pt x="6011380" y="1333348"/>
                </a:cubicBezTo>
                <a:cubicBezTo>
                  <a:pt x="6137228" y="1477936"/>
                  <a:pt x="6259313" y="1629111"/>
                  <a:pt x="6314435" y="1820196"/>
                </a:cubicBezTo>
                <a:cubicBezTo>
                  <a:pt x="6333646" y="1886766"/>
                  <a:pt x="6363755" y="1950279"/>
                  <a:pt x="6382103" y="2017006"/>
                </a:cubicBezTo>
                <a:cubicBezTo>
                  <a:pt x="6420132" y="2155556"/>
                  <a:pt x="6397079" y="2294812"/>
                  <a:pt x="6367048" y="2430227"/>
                </a:cubicBezTo>
                <a:cubicBezTo>
                  <a:pt x="6334743" y="2576461"/>
                  <a:pt x="6283777" y="2718227"/>
                  <a:pt x="6202858" y="2846192"/>
                </a:cubicBezTo>
                <a:cubicBezTo>
                  <a:pt x="6161065" y="2912370"/>
                  <a:pt x="6120998" y="2981606"/>
                  <a:pt x="6068306" y="3038297"/>
                </a:cubicBezTo>
                <a:cubicBezTo>
                  <a:pt x="5882780" y="3239473"/>
                  <a:pt x="5656143" y="3398371"/>
                  <a:pt x="5403781" y="3504209"/>
                </a:cubicBezTo>
                <a:cubicBezTo>
                  <a:pt x="5281853" y="3555568"/>
                  <a:pt x="5164787" y="3618296"/>
                  <a:pt x="5044427" y="3673496"/>
                </a:cubicBezTo>
                <a:cubicBezTo>
                  <a:pt x="4966017" y="3709330"/>
                  <a:pt x="4887215" y="3743360"/>
                  <a:pt x="4806923" y="3773940"/>
                </a:cubicBezTo>
                <a:cubicBezTo>
                  <a:pt x="4577966" y="3860269"/>
                  <a:pt x="4349322" y="3947461"/>
                  <a:pt x="4136047" y="4069311"/>
                </a:cubicBezTo>
                <a:cubicBezTo>
                  <a:pt x="3991929" y="4151798"/>
                  <a:pt x="3846478" y="4232325"/>
                  <a:pt x="3705967" y="4320615"/>
                </a:cubicBezTo>
                <a:cubicBezTo>
                  <a:pt x="3632105" y="4366955"/>
                  <a:pt x="3569299" y="4430389"/>
                  <a:pt x="3498416" y="4482218"/>
                </a:cubicBezTo>
                <a:cubicBezTo>
                  <a:pt x="3423064" y="4537105"/>
                  <a:pt x="3342772" y="4585249"/>
                  <a:pt x="3266950" y="4639508"/>
                </a:cubicBezTo>
                <a:cubicBezTo>
                  <a:pt x="3209161" y="4680831"/>
                  <a:pt x="3157175" y="4730935"/>
                  <a:pt x="3098603" y="4770375"/>
                </a:cubicBezTo>
                <a:cubicBezTo>
                  <a:pt x="2985144" y="4846354"/>
                  <a:pt x="2867607" y="4915826"/>
                  <a:pt x="2734702" y="4953620"/>
                </a:cubicBezTo>
                <a:cubicBezTo>
                  <a:pt x="2721372" y="4957383"/>
                  <a:pt x="2706161" y="4955501"/>
                  <a:pt x="2693537" y="4960598"/>
                </a:cubicBezTo>
                <a:cubicBezTo>
                  <a:pt x="2574746" y="5008271"/>
                  <a:pt x="2448976" y="5015485"/>
                  <a:pt x="2323676" y="5023953"/>
                </a:cubicBezTo>
                <a:cubicBezTo>
                  <a:pt x="2217980" y="5031010"/>
                  <a:pt x="2109931" y="5023953"/>
                  <a:pt x="2006821" y="5043399"/>
                </a:cubicBezTo>
                <a:cubicBezTo>
                  <a:pt x="1912024" y="5061433"/>
                  <a:pt x="1818637" y="5061668"/>
                  <a:pt x="1725643" y="5054847"/>
                </a:cubicBezTo>
                <a:cubicBezTo>
                  <a:pt x="1560433" y="5042772"/>
                  <a:pt x="1393812" y="5039949"/>
                  <a:pt x="1231659" y="4996980"/>
                </a:cubicBezTo>
                <a:cubicBezTo>
                  <a:pt x="1152309" y="4975966"/>
                  <a:pt x="1069900" y="4966714"/>
                  <a:pt x="989451" y="4949307"/>
                </a:cubicBezTo>
                <a:cubicBezTo>
                  <a:pt x="938014" y="4938173"/>
                  <a:pt x="884460" y="4928607"/>
                  <a:pt x="837492" y="4906417"/>
                </a:cubicBezTo>
                <a:cubicBezTo>
                  <a:pt x="729129" y="4855372"/>
                  <a:pt x="627196" y="4792095"/>
                  <a:pt x="546748" y="4700747"/>
                </a:cubicBezTo>
                <a:cubicBezTo>
                  <a:pt x="477041" y="4621631"/>
                  <a:pt x="407178" y="4542280"/>
                  <a:pt x="342881" y="4458852"/>
                </a:cubicBezTo>
                <a:cubicBezTo>
                  <a:pt x="304686" y="4407878"/>
                  <a:pt x="271719" y="4353179"/>
                  <a:pt x="244477" y="4295602"/>
                </a:cubicBezTo>
                <a:cubicBezTo>
                  <a:pt x="201743" y="4208097"/>
                  <a:pt x="156736" y="4120199"/>
                  <a:pt x="127959" y="4027832"/>
                </a:cubicBezTo>
                <a:cubicBezTo>
                  <a:pt x="74403" y="3859909"/>
                  <a:pt x="57294" y="3682490"/>
                  <a:pt x="77777" y="3507424"/>
                </a:cubicBezTo>
                <a:cubicBezTo>
                  <a:pt x="88206" y="3418899"/>
                  <a:pt x="94321" y="3330688"/>
                  <a:pt x="115884" y="3243417"/>
                </a:cubicBezTo>
                <a:cubicBezTo>
                  <a:pt x="143093" y="3133173"/>
                  <a:pt x="162225" y="3020890"/>
                  <a:pt x="186453" y="2909782"/>
                </a:cubicBezTo>
                <a:cubicBezTo>
                  <a:pt x="220640" y="2752021"/>
                  <a:pt x="263452" y="2595201"/>
                  <a:pt x="249730" y="2430540"/>
                </a:cubicBezTo>
                <a:cubicBezTo>
                  <a:pt x="241340" y="2329862"/>
                  <a:pt x="223306" y="2232712"/>
                  <a:pt x="179710" y="2139874"/>
                </a:cubicBezTo>
                <a:cubicBezTo>
                  <a:pt x="132272" y="2038882"/>
                  <a:pt x="90871" y="1934989"/>
                  <a:pt x="49549" y="1831330"/>
                </a:cubicBezTo>
                <a:cubicBezTo>
                  <a:pt x="-27293" y="1638520"/>
                  <a:pt x="-13179" y="1451747"/>
                  <a:pt x="80913" y="1266386"/>
                </a:cubicBezTo>
                <a:cubicBezTo>
                  <a:pt x="125686" y="1178645"/>
                  <a:pt x="186532" y="1104156"/>
                  <a:pt x="240243" y="1023707"/>
                </a:cubicBezTo>
                <a:cubicBezTo>
                  <a:pt x="302971" y="930085"/>
                  <a:pt x="378088" y="849872"/>
                  <a:pt x="449833" y="765424"/>
                </a:cubicBezTo>
                <a:cubicBezTo>
                  <a:pt x="507229" y="698462"/>
                  <a:pt x="558901" y="625776"/>
                  <a:pt x="621708" y="564381"/>
                </a:cubicBezTo>
                <a:cubicBezTo>
                  <a:pt x="699020" y="489107"/>
                  <a:pt x="777195" y="408109"/>
                  <a:pt x="870267" y="357770"/>
                </a:cubicBezTo>
                <a:cubicBezTo>
                  <a:pt x="951108" y="314174"/>
                  <a:pt x="1014777" y="235372"/>
                  <a:pt x="1117494" y="228080"/>
                </a:cubicBezTo>
                <a:cubicBezTo>
                  <a:pt x="1152230" y="225649"/>
                  <a:pt x="1183280" y="188875"/>
                  <a:pt x="1218879" y="175388"/>
                </a:cubicBezTo>
                <a:cubicBezTo>
                  <a:pt x="1299641" y="144024"/>
                  <a:pt x="1380717" y="104819"/>
                  <a:pt x="1462734" y="88510"/>
                </a:cubicBezTo>
                <a:cubicBezTo>
                  <a:pt x="1571724" y="67182"/>
                  <a:pt x="1673579" y="-7542"/>
                  <a:pt x="1792919" y="31192"/>
                </a:cubicBezTo>
                <a:cubicBezTo>
                  <a:pt x="1855647" y="-4720"/>
                  <a:pt x="1925275" y="5709"/>
                  <a:pt x="1992786" y="2416"/>
                </a:cubicBezTo>
                <a:cubicBezTo>
                  <a:pt x="2001176" y="2416"/>
                  <a:pt x="2011055" y="-1975"/>
                  <a:pt x="2017720" y="1083"/>
                </a:cubicBezTo>
                <a:cubicBezTo>
                  <a:pt x="2106873" y="41621"/>
                  <a:pt x="2202454" y="4141"/>
                  <a:pt x="2293332" y="24606"/>
                </a:cubicBezTo>
                <a:cubicBezTo>
                  <a:pt x="2382013" y="44836"/>
                  <a:pt x="2471636" y="61145"/>
                  <a:pt x="2559926" y="82629"/>
                </a:cubicBezTo>
                <a:cubicBezTo>
                  <a:pt x="2590035" y="90000"/>
                  <a:pt x="2617401" y="108112"/>
                  <a:pt x="2661624" y="128499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3"/>
          <p:cNvSpPr/>
          <p:nvPr/>
        </p:nvSpPr>
        <p:spPr>
          <a:xfrm rot="4645472">
            <a:off x="-4455768" y="6434772"/>
            <a:ext cx="9330423" cy="8123355"/>
          </a:xfrm>
          <a:custGeom>
            <a:avLst/>
            <a:gdLst/>
            <a:ahLst/>
            <a:cxnLst/>
            <a:rect l="l" t="t" r="r" b="b"/>
            <a:pathLst>
              <a:path w="9340089" h="8131771" extrusionOk="0">
                <a:moveTo>
                  <a:pt x="1291" y="4501851"/>
                </a:moveTo>
                <a:cubicBezTo>
                  <a:pt x="-8687" y="4140131"/>
                  <a:pt x="38557" y="3790432"/>
                  <a:pt x="164420" y="3446624"/>
                </a:cubicBezTo>
                <a:cubicBezTo>
                  <a:pt x="228613" y="3271234"/>
                  <a:pt x="330674" y="3125776"/>
                  <a:pt x="416866" y="2966975"/>
                </a:cubicBezTo>
                <a:cubicBezTo>
                  <a:pt x="530106" y="2758767"/>
                  <a:pt x="699125" y="2606939"/>
                  <a:pt x="853719" y="2438641"/>
                </a:cubicBezTo>
                <a:cubicBezTo>
                  <a:pt x="889061" y="2400173"/>
                  <a:pt x="907574" y="2337903"/>
                  <a:pt x="983068" y="2361705"/>
                </a:cubicBezTo>
                <a:cubicBezTo>
                  <a:pt x="991723" y="2364349"/>
                  <a:pt x="1013602" y="2324319"/>
                  <a:pt x="1029830" y="2304484"/>
                </a:cubicBezTo>
                <a:cubicBezTo>
                  <a:pt x="1077915" y="2245339"/>
                  <a:pt x="1124919" y="2196292"/>
                  <a:pt x="1209428" y="2174173"/>
                </a:cubicBezTo>
                <a:cubicBezTo>
                  <a:pt x="1306560" y="2149289"/>
                  <a:pt x="1386141" y="2074757"/>
                  <a:pt x="1479426" y="2029076"/>
                </a:cubicBezTo>
                <a:cubicBezTo>
                  <a:pt x="1740167" y="1901651"/>
                  <a:pt x="1878532" y="1846353"/>
                  <a:pt x="2155622" y="1842867"/>
                </a:cubicBezTo>
                <a:cubicBezTo>
                  <a:pt x="2206592" y="1842266"/>
                  <a:pt x="2212001" y="1729506"/>
                  <a:pt x="2282687" y="1797547"/>
                </a:cubicBezTo>
                <a:cubicBezTo>
                  <a:pt x="2516139" y="1685148"/>
                  <a:pt x="2785296" y="1736118"/>
                  <a:pt x="3022716" y="1631173"/>
                </a:cubicBezTo>
                <a:cubicBezTo>
                  <a:pt x="3170577" y="1565777"/>
                  <a:pt x="3331782" y="1531035"/>
                  <a:pt x="3485174" y="1477421"/>
                </a:cubicBezTo>
                <a:cubicBezTo>
                  <a:pt x="3546963" y="1455782"/>
                  <a:pt x="3604545" y="1421401"/>
                  <a:pt x="3662968" y="1390988"/>
                </a:cubicBezTo>
                <a:cubicBezTo>
                  <a:pt x="3716463" y="1363098"/>
                  <a:pt x="3765750" y="1323308"/>
                  <a:pt x="3822250" y="1305877"/>
                </a:cubicBezTo>
                <a:cubicBezTo>
                  <a:pt x="3882356" y="1287605"/>
                  <a:pt x="3933927" y="1267048"/>
                  <a:pt x="3969751" y="1214035"/>
                </a:cubicBezTo>
                <a:cubicBezTo>
                  <a:pt x="3978767" y="1200811"/>
                  <a:pt x="3992591" y="1181938"/>
                  <a:pt x="4004973" y="1181217"/>
                </a:cubicBezTo>
                <a:cubicBezTo>
                  <a:pt x="4148627" y="1173884"/>
                  <a:pt x="4225924" y="1050786"/>
                  <a:pt x="4336279" y="986953"/>
                </a:cubicBezTo>
                <a:cubicBezTo>
                  <a:pt x="4450962" y="920475"/>
                  <a:pt x="4542083" y="813606"/>
                  <a:pt x="4644625" y="725611"/>
                </a:cubicBezTo>
                <a:cubicBezTo>
                  <a:pt x="4767843" y="619944"/>
                  <a:pt x="4882165" y="499731"/>
                  <a:pt x="5018246" y="414380"/>
                </a:cubicBezTo>
                <a:cubicBezTo>
                  <a:pt x="5229098" y="282146"/>
                  <a:pt x="5465677" y="196555"/>
                  <a:pt x="5690715" y="90407"/>
                </a:cubicBezTo>
                <a:cubicBezTo>
                  <a:pt x="5860575" y="10225"/>
                  <a:pt x="6027311" y="2652"/>
                  <a:pt x="6200657" y="4214"/>
                </a:cubicBezTo>
                <a:cubicBezTo>
                  <a:pt x="6428340" y="6258"/>
                  <a:pt x="6655902" y="-2517"/>
                  <a:pt x="6883225" y="728"/>
                </a:cubicBezTo>
                <a:cubicBezTo>
                  <a:pt x="7107421" y="4094"/>
                  <a:pt x="7315990" y="62878"/>
                  <a:pt x="7473107" y="241154"/>
                </a:cubicBezTo>
                <a:cubicBezTo>
                  <a:pt x="7534537" y="310997"/>
                  <a:pt x="7601855" y="375551"/>
                  <a:pt x="7667131" y="441909"/>
                </a:cubicBezTo>
                <a:cubicBezTo>
                  <a:pt x="7674717" y="449622"/>
                  <a:pt x="7684213" y="455181"/>
                  <a:pt x="7694660" y="458017"/>
                </a:cubicBezTo>
                <a:cubicBezTo>
                  <a:pt x="7963215" y="524495"/>
                  <a:pt x="8124540" y="736069"/>
                  <a:pt x="8308585" y="914825"/>
                </a:cubicBezTo>
                <a:cubicBezTo>
                  <a:pt x="8552978" y="1152726"/>
                  <a:pt x="8744837" y="1433543"/>
                  <a:pt x="8917583" y="1723977"/>
                </a:cubicBezTo>
                <a:cubicBezTo>
                  <a:pt x="9051500" y="1948894"/>
                  <a:pt x="9144784" y="2192806"/>
                  <a:pt x="9206935" y="2453547"/>
                </a:cubicBezTo>
                <a:cubicBezTo>
                  <a:pt x="9278797" y="2746998"/>
                  <a:pt x="9321954" y="3046737"/>
                  <a:pt x="9335802" y="3348530"/>
                </a:cubicBezTo>
                <a:cubicBezTo>
                  <a:pt x="9352873" y="3769275"/>
                  <a:pt x="9320054" y="4189418"/>
                  <a:pt x="9217753" y="4599584"/>
                </a:cubicBezTo>
                <a:cubicBezTo>
                  <a:pt x="9134807" y="4932332"/>
                  <a:pt x="9011829" y="5252098"/>
                  <a:pt x="8887890" y="5572224"/>
                </a:cubicBezTo>
                <a:cubicBezTo>
                  <a:pt x="8791768" y="5823685"/>
                  <a:pt x="8665929" y="6062764"/>
                  <a:pt x="8513067" y="6284364"/>
                </a:cubicBezTo>
                <a:cubicBezTo>
                  <a:pt x="8326978" y="6551236"/>
                  <a:pt x="8118410" y="6806207"/>
                  <a:pt x="7861514" y="7013935"/>
                </a:cubicBezTo>
                <a:cubicBezTo>
                  <a:pt x="7677589" y="7162638"/>
                  <a:pt x="7504844" y="7327689"/>
                  <a:pt x="7308536" y="7457399"/>
                </a:cubicBezTo>
                <a:cubicBezTo>
                  <a:pt x="7135070" y="7572202"/>
                  <a:pt x="6943812" y="7672700"/>
                  <a:pt x="6746542" y="7736052"/>
                </a:cubicBezTo>
                <a:cubicBezTo>
                  <a:pt x="6443366" y="7834266"/>
                  <a:pt x="6132256" y="7920819"/>
                  <a:pt x="5818261" y="7963855"/>
                </a:cubicBezTo>
                <a:cubicBezTo>
                  <a:pt x="5405090" y="8020355"/>
                  <a:pt x="4990116" y="8081783"/>
                  <a:pt x="4570454" y="8081664"/>
                </a:cubicBezTo>
                <a:cubicBezTo>
                  <a:pt x="4505298" y="8081664"/>
                  <a:pt x="4440263" y="8110514"/>
                  <a:pt x="4374747" y="8112318"/>
                </a:cubicBezTo>
                <a:cubicBezTo>
                  <a:pt x="4123623" y="8119170"/>
                  <a:pt x="3867570" y="8151507"/>
                  <a:pt x="3622697" y="8113880"/>
                </a:cubicBezTo>
                <a:cubicBezTo>
                  <a:pt x="3429395" y="8084308"/>
                  <a:pt x="3234410" y="8125902"/>
                  <a:pt x="3043152" y="8063751"/>
                </a:cubicBezTo>
                <a:cubicBezTo>
                  <a:pt x="2922939" y="8024322"/>
                  <a:pt x="2786738" y="8033217"/>
                  <a:pt x="2658471" y="8013262"/>
                </a:cubicBezTo>
                <a:cubicBezTo>
                  <a:pt x="2559897" y="7997755"/>
                  <a:pt x="2462765" y="7974073"/>
                  <a:pt x="2383545" y="7904109"/>
                </a:cubicBezTo>
                <a:cubicBezTo>
                  <a:pt x="2368518" y="7891006"/>
                  <a:pt x="2337143" y="7893771"/>
                  <a:pt x="2313221" y="7893771"/>
                </a:cubicBezTo>
                <a:cubicBezTo>
                  <a:pt x="2057889" y="7893771"/>
                  <a:pt x="1822633" y="7818638"/>
                  <a:pt x="1590262" y="7718501"/>
                </a:cubicBezTo>
                <a:cubicBezTo>
                  <a:pt x="1458749" y="7661760"/>
                  <a:pt x="1315576" y="7632669"/>
                  <a:pt x="1228301" y="7504041"/>
                </a:cubicBezTo>
                <a:cubicBezTo>
                  <a:pt x="886657" y="7351612"/>
                  <a:pt x="748292" y="7044468"/>
                  <a:pt x="618463" y="6723380"/>
                </a:cubicBezTo>
                <a:cubicBezTo>
                  <a:pt x="502698" y="6437274"/>
                  <a:pt x="350389" y="6165594"/>
                  <a:pt x="240995" y="5877324"/>
                </a:cubicBezTo>
                <a:cubicBezTo>
                  <a:pt x="133886" y="5595064"/>
                  <a:pt x="34470" y="5306314"/>
                  <a:pt x="24011" y="4997848"/>
                </a:cubicBezTo>
                <a:cubicBezTo>
                  <a:pt x="17880" y="4832556"/>
                  <a:pt x="8864" y="4667143"/>
                  <a:pt x="1291" y="4501851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055400" y="1211600"/>
            <a:ext cx="10486500" cy="962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500"/>
              <a:buFont typeface="Gloria Hallelujah"/>
              <a:buNone/>
              <a:defRPr sz="7500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" name="Google Shape;19;p4"/>
          <p:cNvSpPr/>
          <p:nvPr/>
        </p:nvSpPr>
        <p:spPr>
          <a:xfrm>
            <a:off x="15410623" y="-1749365"/>
            <a:ext cx="6401970" cy="5058977"/>
          </a:xfrm>
          <a:custGeom>
            <a:avLst/>
            <a:gdLst/>
            <a:ahLst/>
            <a:cxnLst/>
            <a:rect l="l" t="t" r="r" b="b"/>
            <a:pathLst>
              <a:path w="6401970" h="5058977" extrusionOk="0">
                <a:moveTo>
                  <a:pt x="2661624" y="128499"/>
                </a:moveTo>
                <a:cubicBezTo>
                  <a:pt x="2700280" y="116659"/>
                  <a:pt x="2746934" y="119247"/>
                  <a:pt x="2798293" y="141515"/>
                </a:cubicBezTo>
                <a:cubicBezTo>
                  <a:pt x="2844633" y="161588"/>
                  <a:pt x="2899363" y="161510"/>
                  <a:pt x="2949467" y="174055"/>
                </a:cubicBezTo>
                <a:cubicBezTo>
                  <a:pt x="3017684" y="191070"/>
                  <a:pt x="3084332" y="214907"/>
                  <a:pt x="3153333" y="228942"/>
                </a:cubicBezTo>
                <a:cubicBezTo>
                  <a:pt x="3176151" y="233490"/>
                  <a:pt x="3203281" y="215769"/>
                  <a:pt x="3235272" y="206203"/>
                </a:cubicBezTo>
                <a:cubicBezTo>
                  <a:pt x="3257540" y="231138"/>
                  <a:pt x="3290159" y="240547"/>
                  <a:pt x="3331403" y="245408"/>
                </a:cubicBezTo>
                <a:cubicBezTo>
                  <a:pt x="3401972" y="253249"/>
                  <a:pt x="3471129" y="276380"/>
                  <a:pt x="3539425" y="297865"/>
                </a:cubicBezTo>
                <a:cubicBezTo>
                  <a:pt x="3614228" y="321388"/>
                  <a:pt x="3686443" y="353301"/>
                  <a:pt x="3761403" y="376275"/>
                </a:cubicBezTo>
                <a:cubicBezTo>
                  <a:pt x="3823426" y="395015"/>
                  <a:pt x="3887722" y="405992"/>
                  <a:pt x="3951156" y="419714"/>
                </a:cubicBezTo>
                <a:cubicBezTo>
                  <a:pt x="4036701" y="438297"/>
                  <a:pt x="4122795" y="454293"/>
                  <a:pt x="4207792" y="474601"/>
                </a:cubicBezTo>
                <a:cubicBezTo>
                  <a:pt x="4290436" y="494674"/>
                  <a:pt x="4371904" y="519765"/>
                  <a:pt x="4454313" y="541250"/>
                </a:cubicBezTo>
                <a:cubicBezTo>
                  <a:pt x="4472975" y="546111"/>
                  <a:pt x="4493518" y="543132"/>
                  <a:pt x="4512572" y="546895"/>
                </a:cubicBezTo>
                <a:cubicBezTo>
                  <a:pt x="4595295" y="563126"/>
                  <a:pt x="4669392" y="610878"/>
                  <a:pt x="4755643" y="614563"/>
                </a:cubicBezTo>
                <a:cubicBezTo>
                  <a:pt x="4790143" y="616053"/>
                  <a:pt x="4802140" y="657767"/>
                  <a:pt x="4839071" y="666706"/>
                </a:cubicBezTo>
                <a:cubicBezTo>
                  <a:pt x="4893174" y="679879"/>
                  <a:pt x="4943827" y="707714"/>
                  <a:pt x="4995891" y="729434"/>
                </a:cubicBezTo>
                <a:cubicBezTo>
                  <a:pt x="5000910" y="731551"/>
                  <a:pt x="5005771" y="736412"/>
                  <a:pt x="5010711" y="736334"/>
                </a:cubicBezTo>
                <a:cubicBezTo>
                  <a:pt x="5075399" y="735315"/>
                  <a:pt x="5127777" y="768796"/>
                  <a:pt x="5178038" y="801806"/>
                </a:cubicBezTo>
                <a:cubicBezTo>
                  <a:pt x="5215910" y="826662"/>
                  <a:pt x="5257154" y="837404"/>
                  <a:pt x="5298240" y="851597"/>
                </a:cubicBezTo>
                <a:cubicBezTo>
                  <a:pt x="5446201" y="902798"/>
                  <a:pt x="5565698" y="1003477"/>
                  <a:pt x="5697740" y="1082436"/>
                </a:cubicBezTo>
                <a:cubicBezTo>
                  <a:pt x="5813787" y="1151829"/>
                  <a:pt x="5923953" y="1232905"/>
                  <a:pt x="6011380" y="1333348"/>
                </a:cubicBezTo>
                <a:cubicBezTo>
                  <a:pt x="6137228" y="1477936"/>
                  <a:pt x="6259313" y="1629111"/>
                  <a:pt x="6314435" y="1820196"/>
                </a:cubicBezTo>
                <a:cubicBezTo>
                  <a:pt x="6333646" y="1886766"/>
                  <a:pt x="6363755" y="1950279"/>
                  <a:pt x="6382103" y="2017006"/>
                </a:cubicBezTo>
                <a:cubicBezTo>
                  <a:pt x="6420132" y="2155556"/>
                  <a:pt x="6397079" y="2294812"/>
                  <a:pt x="6367048" y="2430227"/>
                </a:cubicBezTo>
                <a:cubicBezTo>
                  <a:pt x="6334743" y="2576461"/>
                  <a:pt x="6283777" y="2718227"/>
                  <a:pt x="6202858" y="2846192"/>
                </a:cubicBezTo>
                <a:cubicBezTo>
                  <a:pt x="6161065" y="2912370"/>
                  <a:pt x="6120998" y="2981606"/>
                  <a:pt x="6068306" y="3038297"/>
                </a:cubicBezTo>
                <a:cubicBezTo>
                  <a:pt x="5882780" y="3239473"/>
                  <a:pt x="5656143" y="3398371"/>
                  <a:pt x="5403781" y="3504209"/>
                </a:cubicBezTo>
                <a:cubicBezTo>
                  <a:pt x="5281853" y="3555568"/>
                  <a:pt x="5164787" y="3618296"/>
                  <a:pt x="5044427" y="3673496"/>
                </a:cubicBezTo>
                <a:cubicBezTo>
                  <a:pt x="4966017" y="3709330"/>
                  <a:pt x="4887215" y="3743360"/>
                  <a:pt x="4806923" y="3773940"/>
                </a:cubicBezTo>
                <a:cubicBezTo>
                  <a:pt x="4577966" y="3860269"/>
                  <a:pt x="4349322" y="3947461"/>
                  <a:pt x="4136047" y="4069311"/>
                </a:cubicBezTo>
                <a:cubicBezTo>
                  <a:pt x="3991929" y="4151798"/>
                  <a:pt x="3846478" y="4232325"/>
                  <a:pt x="3705967" y="4320615"/>
                </a:cubicBezTo>
                <a:cubicBezTo>
                  <a:pt x="3632105" y="4366955"/>
                  <a:pt x="3569299" y="4430389"/>
                  <a:pt x="3498416" y="4482218"/>
                </a:cubicBezTo>
                <a:cubicBezTo>
                  <a:pt x="3423064" y="4537105"/>
                  <a:pt x="3342772" y="4585249"/>
                  <a:pt x="3266950" y="4639508"/>
                </a:cubicBezTo>
                <a:cubicBezTo>
                  <a:pt x="3209161" y="4680831"/>
                  <a:pt x="3157175" y="4730935"/>
                  <a:pt x="3098603" y="4770375"/>
                </a:cubicBezTo>
                <a:cubicBezTo>
                  <a:pt x="2985144" y="4846354"/>
                  <a:pt x="2867607" y="4915826"/>
                  <a:pt x="2734702" y="4953620"/>
                </a:cubicBezTo>
                <a:cubicBezTo>
                  <a:pt x="2721372" y="4957383"/>
                  <a:pt x="2706161" y="4955501"/>
                  <a:pt x="2693537" y="4960598"/>
                </a:cubicBezTo>
                <a:cubicBezTo>
                  <a:pt x="2574746" y="5008271"/>
                  <a:pt x="2448976" y="5015485"/>
                  <a:pt x="2323676" y="5023953"/>
                </a:cubicBezTo>
                <a:cubicBezTo>
                  <a:pt x="2217980" y="5031010"/>
                  <a:pt x="2109931" y="5023953"/>
                  <a:pt x="2006821" y="5043399"/>
                </a:cubicBezTo>
                <a:cubicBezTo>
                  <a:pt x="1912024" y="5061433"/>
                  <a:pt x="1818637" y="5061668"/>
                  <a:pt x="1725643" y="5054847"/>
                </a:cubicBezTo>
                <a:cubicBezTo>
                  <a:pt x="1560433" y="5042772"/>
                  <a:pt x="1393812" y="5039949"/>
                  <a:pt x="1231659" y="4996980"/>
                </a:cubicBezTo>
                <a:cubicBezTo>
                  <a:pt x="1152309" y="4975966"/>
                  <a:pt x="1069900" y="4966714"/>
                  <a:pt x="989451" y="4949307"/>
                </a:cubicBezTo>
                <a:cubicBezTo>
                  <a:pt x="938014" y="4938173"/>
                  <a:pt x="884460" y="4928607"/>
                  <a:pt x="837492" y="4906417"/>
                </a:cubicBezTo>
                <a:cubicBezTo>
                  <a:pt x="729129" y="4855372"/>
                  <a:pt x="627196" y="4792095"/>
                  <a:pt x="546748" y="4700747"/>
                </a:cubicBezTo>
                <a:cubicBezTo>
                  <a:pt x="477041" y="4621631"/>
                  <a:pt x="407178" y="4542280"/>
                  <a:pt x="342881" y="4458852"/>
                </a:cubicBezTo>
                <a:cubicBezTo>
                  <a:pt x="304686" y="4407878"/>
                  <a:pt x="271719" y="4353179"/>
                  <a:pt x="244477" y="4295602"/>
                </a:cubicBezTo>
                <a:cubicBezTo>
                  <a:pt x="201743" y="4208097"/>
                  <a:pt x="156736" y="4120199"/>
                  <a:pt x="127959" y="4027832"/>
                </a:cubicBezTo>
                <a:cubicBezTo>
                  <a:pt x="74403" y="3859909"/>
                  <a:pt x="57294" y="3682490"/>
                  <a:pt x="77777" y="3507424"/>
                </a:cubicBezTo>
                <a:cubicBezTo>
                  <a:pt x="88206" y="3418899"/>
                  <a:pt x="94321" y="3330688"/>
                  <a:pt x="115884" y="3243417"/>
                </a:cubicBezTo>
                <a:cubicBezTo>
                  <a:pt x="143093" y="3133173"/>
                  <a:pt x="162225" y="3020890"/>
                  <a:pt x="186453" y="2909782"/>
                </a:cubicBezTo>
                <a:cubicBezTo>
                  <a:pt x="220640" y="2752021"/>
                  <a:pt x="263452" y="2595201"/>
                  <a:pt x="249730" y="2430540"/>
                </a:cubicBezTo>
                <a:cubicBezTo>
                  <a:pt x="241340" y="2329862"/>
                  <a:pt x="223306" y="2232712"/>
                  <a:pt x="179710" y="2139874"/>
                </a:cubicBezTo>
                <a:cubicBezTo>
                  <a:pt x="132272" y="2038882"/>
                  <a:pt x="90871" y="1934989"/>
                  <a:pt x="49549" y="1831330"/>
                </a:cubicBezTo>
                <a:cubicBezTo>
                  <a:pt x="-27293" y="1638520"/>
                  <a:pt x="-13179" y="1451747"/>
                  <a:pt x="80913" y="1266386"/>
                </a:cubicBezTo>
                <a:cubicBezTo>
                  <a:pt x="125686" y="1178645"/>
                  <a:pt x="186532" y="1104156"/>
                  <a:pt x="240243" y="1023707"/>
                </a:cubicBezTo>
                <a:cubicBezTo>
                  <a:pt x="302971" y="930085"/>
                  <a:pt x="378088" y="849872"/>
                  <a:pt x="449833" y="765424"/>
                </a:cubicBezTo>
                <a:cubicBezTo>
                  <a:pt x="507229" y="698462"/>
                  <a:pt x="558901" y="625776"/>
                  <a:pt x="621708" y="564381"/>
                </a:cubicBezTo>
                <a:cubicBezTo>
                  <a:pt x="699020" y="489107"/>
                  <a:pt x="777195" y="408109"/>
                  <a:pt x="870267" y="357770"/>
                </a:cubicBezTo>
                <a:cubicBezTo>
                  <a:pt x="951108" y="314174"/>
                  <a:pt x="1014777" y="235372"/>
                  <a:pt x="1117494" y="228080"/>
                </a:cubicBezTo>
                <a:cubicBezTo>
                  <a:pt x="1152230" y="225649"/>
                  <a:pt x="1183280" y="188875"/>
                  <a:pt x="1218879" y="175388"/>
                </a:cubicBezTo>
                <a:cubicBezTo>
                  <a:pt x="1299641" y="144024"/>
                  <a:pt x="1380717" y="104819"/>
                  <a:pt x="1462734" y="88510"/>
                </a:cubicBezTo>
                <a:cubicBezTo>
                  <a:pt x="1571724" y="67182"/>
                  <a:pt x="1673579" y="-7542"/>
                  <a:pt x="1792919" y="31192"/>
                </a:cubicBezTo>
                <a:cubicBezTo>
                  <a:pt x="1855647" y="-4720"/>
                  <a:pt x="1925275" y="5709"/>
                  <a:pt x="1992786" y="2416"/>
                </a:cubicBezTo>
                <a:cubicBezTo>
                  <a:pt x="2001176" y="2416"/>
                  <a:pt x="2011055" y="-1975"/>
                  <a:pt x="2017720" y="1083"/>
                </a:cubicBezTo>
                <a:cubicBezTo>
                  <a:pt x="2106873" y="41621"/>
                  <a:pt x="2202454" y="4141"/>
                  <a:pt x="2293332" y="24606"/>
                </a:cubicBezTo>
                <a:cubicBezTo>
                  <a:pt x="2382013" y="44836"/>
                  <a:pt x="2471636" y="61145"/>
                  <a:pt x="2559926" y="82629"/>
                </a:cubicBezTo>
                <a:cubicBezTo>
                  <a:pt x="2590035" y="90000"/>
                  <a:pt x="2617401" y="108112"/>
                  <a:pt x="2661624" y="128499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4"/>
          <p:cNvSpPr/>
          <p:nvPr/>
        </p:nvSpPr>
        <p:spPr>
          <a:xfrm rot="4645472">
            <a:off x="-4912450" y="6521759"/>
            <a:ext cx="9330423" cy="8123355"/>
          </a:xfrm>
          <a:custGeom>
            <a:avLst/>
            <a:gdLst/>
            <a:ahLst/>
            <a:cxnLst/>
            <a:rect l="l" t="t" r="r" b="b"/>
            <a:pathLst>
              <a:path w="9340089" h="8131771" extrusionOk="0">
                <a:moveTo>
                  <a:pt x="1291" y="4501851"/>
                </a:moveTo>
                <a:cubicBezTo>
                  <a:pt x="-8687" y="4140131"/>
                  <a:pt x="38557" y="3790432"/>
                  <a:pt x="164420" y="3446624"/>
                </a:cubicBezTo>
                <a:cubicBezTo>
                  <a:pt x="228613" y="3271234"/>
                  <a:pt x="330674" y="3125776"/>
                  <a:pt x="416866" y="2966975"/>
                </a:cubicBezTo>
                <a:cubicBezTo>
                  <a:pt x="530106" y="2758767"/>
                  <a:pt x="699125" y="2606939"/>
                  <a:pt x="853719" y="2438641"/>
                </a:cubicBezTo>
                <a:cubicBezTo>
                  <a:pt x="889061" y="2400173"/>
                  <a:pt x="907574" y="2337903"/>
                  <a:pt x="983068" y="2361705"/>
                </a:cubicBezTo>
                <a:cubicBezTo>
                  <a:pt x="991723" y="2364349"/>
                  <a:pt x="1013602" y="2324319"/>
                  <a:pt x="1029830" y="2304484"/>
                </a:cubicBezTo>
                <a:cubicBezTo>
                  <a:pt x="1077915" y="2245339"/>
                  <a:pt x="1124919" y="2196292"/>
                  <a:pt x="1209428" y="2174173"/>
                </a:cubicBezTo>
                <a:cubicBezTo>
                  <a:pt x="1306560" y="2149289"/>
                  <a:pt x="1386141" y="2074757"/>
                  <a:pt x="1479426" y="2029076"/>
                </a:cubicBezTo>
                <a:cubicBezTo>
                  <a:pt x="1740167" y="1901651"/>
                  <a:pt x="1878532" y="1846353"/>
                  <a:pt x="2155622" y="1842867"/>
                </a:cubicBezTo>
                <a:cubicBezTo>
                  <a:pt x="2206592" y="1842266"/>
                  <a:pt x="2212001" y="1729506"/>
                  <a:pt x="2282687" y="1797547"/>
                </a:cubicBezTo>
                <a:cubicBezTo>
                  <a:pt x="2516139" y="1685148"/>
                  <a:pt x="2785296" y="1736118"/>
                  <a:pt x="3022716" y="1631173"/>
                </a:cubicBezTo>
                <a:cubicBezTo>
                  <a:pt x="3170577" y="1565777"/>
                  <a:pt x="3331782" y="1531035"/>
                  <a:pt x="3485174" y="1477421"/>
                </a:cubicBezTo>
                <a:cubicBezTo>
                  <a:pt x="3546963" y="1455782"/>
                  <a:pt x="3604545" y="1421401"/>
                  <a:pt x="3662968" y="1390988"/>
                </a:cubicBezTo>
                <a:cubicBezTo>
                  <a:pt x="3716463" y="1363098"/>
                  <a:pt x="3765750" y="1323308"/>
                  <a:pt x="3822250" y="1305877"/>
                </a:cubicBezTo>
                <a:cubicBezTo>
                  <a:pt x="3882356" y="1287605"/>
                  <a:pt x="3933927" y="1267048"/>
                  <a:pt x="3969751" y="1214035"/>
                </a:cubicBezTo>
                <a:cubicBezTo>
                  <a:pt x="3978767" y="1200811"/>
                  <a:pt x="3992591" y="1181938"/>
                  <a:pt x="4004973" y="1181217"/>
                </a:cubicBezTo>
                <a:cubicBezTo>
                  <a:pt x="4148627" y="1173884"/>
                  <a:pt x="4225924" y="1050786"/>
                  <a:pt x="4336279" y="986953"/>
                </a:cubicBezTo>
                <a:cubicBezTo>
                  <a:pt x="4450962" y="920475"/>
                  <a:pt x="4542083" y="813606"/>
                  <a:pt x="4644625" y="725611"/>
                </a:cubicBezTo>
                <a:cubicBezTo>
                  <a:pt x="4767843" y="619944"/>
                  <a:pt x="4882165" y="499731"/>
                  <a:pt x="5018246" y="414380"/>
                </a:cubicBezTo>
                <a:cubicBezTo>
                  <a:pt x="5229098" y="282146"/>
                  <a:pt x="5465677" y="196555"/>
                  <a:pt x="5690715" y="90407"/>
                </a:cubicBezTo>
                <a:cubicBezTo>
                  <a:pt x="5860575" y="10225"/>
                  <a:pt x="6027311" y="2652"/>
                  <a:pt x="6200657" y="4214"/>
                </a:cubicBezTo>
                <a:cubicBezTo>
                  <a:pt x="6428340" y="6258"/>
                  <a:pt x="6655902" y="-2517"/>
                  <a:pt x="6883225" y="728"/>
                </a:cubicBezTo>
                <a:cubicBezTo>
                  <a:pt x="7107421" y="4094"/>
                  <a:pt x="7315990" y="62878"/>
                  <a:pt x="7473107" y="241154"/>
                </a:cubicBezTo>
                <a:cubicBezTo>
                  <a:pt x="7534537" y="310997"/>
                  <a:pt x="7601855" y="375551"/>
                  <a:pt x="7667131" y="441909"/>
                </a:cubicBezTo>
                <a:cubicBezTo>
                  <a:pt x="7674717" y="449622"/>
                  <a:pt x="7684213" y="455181"/>
                  <a:pt x="7694660" y="458017"/>
                </a:cubicBezTo>
                <a:cubicBezTo>
                  <a:pt x="7963215" y="524495"/>
                  <a:pt x="8124540" y="736069"/>
                  <a:pt x="8308585" y="914825"/>
                </a:cubicBezTo>
                <a:cubicBezTo>
                  <a:pt x="8552978" y="1152726"/>
                  <a:pt x="8744837" y="1433543"/>
                  <a:pt x="8917583" y="1723977"/>
                </a:cubicBezTo>
                <a:cubicBezTo>
                  <a:pt x="9051500" y="1948894"/>
                  <a:pt x="9144784" y="2192806"/>
                  <a:pt x="9206935" y="2453547"/>
                </a:cubicBezTo>
                <a:cubicBezTo>
                  <a:pt x="9278797" y="2746998"/>
                  <a:pt x="9321954" y="3046737"/>
                  <a:pt x="9335802" y="3348530"/>
                </a:cubicBezTo>
                <a:cubicBezTo>
                  <a:pt x="9352873" y="3769275"/>
                  <a:pt x="9320054" y="4189418"/>
                  <a:pt x="9217753" y="4599584"/>
                </a:cubicBezTo>
                <a:cubicBezTo>
                  <a:pt x="9134807" y="4932332"/>
                  <a:pt x="9011829" y="5252098"/>
                  <a:pt x="8887890" y="5572224"/>
                </a:cubicBezTo>
                <a:cubicBezTo>
                  <a:pt x="8791768" y="5823685"/>
                  <a:pt x="8665929" y="6062764"/>
                  <a:pt x="8513067" y="6284364"/>
                </a:cubicBezTo>
                <a:cubicBezTo>
                  <a:pt x="8326978" y="6551236"/>
                  <a:pt x="8118410" y="6806207"/>
                  <a:pt x="7861514" y="7013935"/>
                </a:cubicBezTo>
                <a:cubicBezTo>
                  <a:pt x="7677589" y="7162638"/>
                  <a:pt x="7504844" y="7327689"/>
                  <a:pt x="7308536" y="7457399"/>
                </a:cubicBezTo>
                <a:cubicBezTo>
                  <a:pt x="7135070" y="7572202"/>
                  <a:pt x="6943812" y="7672700"/>
                  <a:pt x="6746542" y="7736052"/>
                </a:cubicBezTo>
                <a:cubicBezTo>
                  <a:pt x="6443366" y="7834266"/>
                  <a:pt x="6132256" y="7920819"/>
                  <a:pt x="5818261" y="7963855"/>
                </a:cubicBezTo>
                <a:cubicBezTo>
                  <a:pt x="5405090" y="8020355"/>
                  <a:pt x="4990116" y="8081783"/>
                  <a:pt x="4570454" y="8081664"/>
                </a:cubicBezTo>
                <a:cubicBezTo>
                  <a:pt x="4505298" y="8081664"/>
                  <a:pt x="4440263" y="8110514"/>
                  <a:pt x="4374747" y="8112318"/>
                </a:cubicBezTo>
                <a:cubicBezTo>
                  <a:pt x="4123623" y="8119170"/>
                  <a:pt x="3867570" y="8151507"/>
                  <a:pt x="3622697" y="8113880"/>
                </a:cubicBezTo>
                <a:cubicBezTo>
                  <a:pt x="3429395" y="8084308"/>
                  <a:pt x="3234410" y="8125902"/>
                  <a:pt x="3043152" y="8063751"/>
                </a:cubicBezTo>
                <a:cubicBezTo>
                  <a:pt x="2922939" y="8024322"/>
                  <a:pt x="2786738" y="8033217"/>
                  <a:pt x="2658471" y="8013262"/>
                </a:cubicBezTo>
                <a:cubicBezTo>
                  <a:pt x="2559897" y="7997755"/>
                  <a:pt x="2462765" y="7974073"/>
                  <a:pt x="2383545" y="7904109"/>
                </a:cubicBezTo>
                <a:cubicBezTo>
                  <a:pt x="2368518" y="7891006"/>
                  <a:pt x="2337143" y="7893771"/>
                  <a:pt x="2313221" y="7893771"/>
                </a:cubicBezTo>
                <a:cubicBezTo>
                  <a:pt x="2057889" y="7893771"/>
                  <a:pt x="1822633" y="7818638"/>
                  <a:pt x="1590262" y="7718501"/>
                </a:cubicBezTo>
                <a:cubicBezTo>
                  <a:pt x="1458749" y="7661760"/>
                  <a:pt x="1315576" y="7632669"/>
                  <a:pt x="1228301" y="7504041"/>
                </a:cubicBezTo>
                <a:cubicBezTo>
                  <a:pt x="886657" y="7351612"/>
                  <a:pt x="748292" y="7044468"/>
                  <a:pt x="618463" y="6723380"/>
                </a:cubicBezTo>
                <a:cubicBezTo>
                  <a:pt x="502698" y="6437274"/>
                  <a:pt x="350389" y="6165594"/>
                  <a:pt x="240995" y="5877324"/>
                </a:cubicBezTo>
                <a:cubicBezTo>
                  <a:pt x="133886" y="5595064"/>
                  <a:pt x="34470" y="5306314"/>
                  <a:pt x="24011" y="4997848"/>
                </a:cubicBezTo>
                <a:cubicBezTo>
                  <a:pt x="17880" y="4832556"/>
                  <a:pt x="8864" y="4667143"/>
                  <a:pt x="1291" y="4501851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1887075" y="4644275"/>
            <a:ext cx="7358400" cy="207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0850">
              <a:spcBef>
                <a:spcPts val="640"/>
              </a:spcBef>
              <a:spcAft>
                <a:spcPts val="0"/>
              </a:spcAft>
              <a:buSzPts val="3500"/>
              <a:buFont typeface="Poppins"/>
              <a:buChar char="•"/>
              <a:defRPr sz="350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450850">
              <a:spcBef>
                <a:spcPts val="560"/>
              </a:spcBef>
              <a:spcAft>
                <a:spcPts val="0"/>
              </a:spcAft>
              <a:buSzPts val="3500"/>
              <a:buChar char="–"/>
              <a:defRPr/>
            </a:lvl2pPr>
            <a:lvl3pPr marL="1371600" lvl="2" indent="-450850">
              <a:spcBef>
                <a:spcPts val="480"/>
              </a:spcBef>
              <a:spcAft>
                <a:spcPts val="0"/>
              </a:spcAft>
              <a:buSzPts val="3500"/>
              <a:buChar char="•"/>
              <a:defRPr/>
            </a:lvl3pPr>
            <a:lvl4pPr marL="1828800" lvl="3" indent="-450850">
              <a:spcBef>
                <a:spcPts val="400"/>
              </a:spcBef>
              <a:spcAft>
                <a:spcPts val="0"/>
              </a:spcAft>
              <a:buSzPts val="3500"/>
              <a:buChar char="–"/>
              <a:defRPr/>
            </a:lvl4pPr>
            <a:lvl5pPr marL="2286000" lvl="4" indent="-450850">
              <a:spcBef>
                <a:spcPts val="400"/>
              </a:spcBef>
              <a:spcAft>
                <a:spcPts val="0"/>
              </a:spcAft>
              <a:buSzPts val="3500"/>
              <a:buChar char="»"/>
              <a:defRPr/>
            </a:lvl5pPr>
            <a:lvl6pPr marL="2743200" lvl="5" indent="-450850">
              <a:spcBef>
                <a:spcPts val="400"/>
              </a:spcBef>
              <a:spcAft>
                <a:spcPts val="0"/>
              </a:spcAft>
              <a:buSzPts val="3500"/>
              <a:buChar char="•"/>
              <a:defRPr/>
            </a:lvl6pPr>
            <a:lvl7pPr marL="3200400" lvl="6" indent="-450850">
              <a:spcBef>
                <a:spcPts val="400"/>
              </a:spcBef>
              <a:spcAft>
                <a:spcPts val="0"/>
              </a:spcAft>
              <a:buSzPts val="3500"/>
              <a:buChar char="•"/>
              <a:defRPr/>
            </a:lvl7pPr>
            <a:lvl8pPr marL="3657600" lvl="7" indent="-450850">
              <a:spcBef>
                <a:spcPts val="400"/>
              </a:spcBef>
              <a:spcAft>
                <a:spcPts val="0"/>
              </a:spcAft>
              <a:buSzPts val="3500"/>
              <a:buChar char="•"/>
              <a:defRPr/>
            </a:lvl8pPr>
            <a:lvl9pPr marL="4114800" lvl="8" indent="-450850">
              <a:spcBef>
                <a:spcPts val="400"/>
              </a:spcBef>
              <a:spcAft>
                <a:spcPts val="0"/>
              </a:spcAft>
              <a:buSzPts val="35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FFED00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5"/>
          <p:cNvSpPr/>
          <p:nvPr/>
        </p:nvSpPr>
        <p:spPr>
          <a:xfrm>
            <a:off x="15410623" y="-1749365"/>
            <a:ext cx="6401970" cy="5058977"/>
          </a:xfrm>
          <a:custGeom>
            <a:avLst/>
            <a:gdLst/>
            <a:ahLst/>
            <a:cxnLst/>
            <a:rect l="l" t="t" r="r" b="b"/>
            <a:pathLst>
              <a:path w="6401970" h="5058977" extrusionOk="0">
                <a:moveTo>
                  <a:pt x="2661624" y="128499"/>
                </a:moveTo>
                <a:cubicBezTo>
                  <a:pt x="2700280" y="116659"/>
                  <a:pt x="2746934" y="119247"/>
                  <a:pt x="2798293" y="141515"/>
                </a:cubicBezTo>
                <a:cubicBezTo>
                  <a:pt x="2844633" y="161588"/>
                  <a:pt x="2899363" y="161510"/>
                  <a:pt x="2949467" y="174055"/>
                </a:cubicBezTo>
                <a:cubicBezTo>
                  <a:pt x="3017684" y="191070"/>
                  <a:pt x="3084332" y="214907"/>
                  <a:pt x="3153333" y="228942"/>
                </a:cubicBezTo>
                <a:cubicBezTo>
                  <a:pt x="3176151" y="233490"/>
                  <a:pt x="3203281" y="215769"/>
                  <a:pt x="3235272" y="206203"/>
                </a:cubicBezTo>
                <a:cubicBezTo>
                  <a:pt x="3257540" y="231138"/>
                  <a:pt x="3290159" y="240547"/>
                  <a:pt x="3331403" y="245408"/>
                </a:cubicBezTo>
                <a:cubicBezTo>
                  <a:pt x="3401972" y="253249"/>
                  <a:pt x="3471129" y="276380"/>
                  <a:pt x="3539425" y="297865"/>
                </a:cubicBezTo>
                <a:cubicBezTo>
                  <a:pt x="3614228" y="321388"/>
                  <a:pt x="3686443" y="353301"/>
                  <a:pt x="3761403" y="376275"/>
                </a:cubicBezTo>
                <a:cubicBezTo>
                  <a:pt x="3823426" y="395015"/>
                  <a:pt x="3887722" y="405992"/>
                  <a:pt x="3951156" y="419714"/>
                </a:cubicBezTo>
                <a:cubicBezTo>
                  <a:pt x="4036701" y="438297"/>
                  <a:pt x="4122795" y="454293"/>
                  <a:pt x="4207792" y="474601"/>
                </a:cubicBezTo>
                <a:cubicBezTo>
                  <a:pt x="4290436" y="494674"/>
                  <a:pt x="4371904" y="519765"/>
                  <a:pt x="4454313" y="541250"/>
                </a:cubicBezTo>
                <a:cubicBezTo>
                  <a:pt x="4472975" y="546111"/>
                  <a:pt x="4493518" y="543132"/>
                  <a:pt x="4512572" y="546895"/>
                </a:cubicBezTo>
                <a:cubicBezTo>
                  <a:pt x="4595295" y="563126"/>
                  <a:pt x="4669392" y="610878"/>
                  <a:pt x="4755643" y="614563"/>
                </a:cubicBezTo>
                <a:cubicBezTo>
                  <a:pt x="4790143" y="616053"/>
                  <a:pt x="4802140" y="657767"/>
                  <a:pt x="4839071" y="666706"/>
                </a:cubicBezTo>
                <a:cubicBezTo>
                  <a:pt x="4893174" y="679879"/>
                  <a:pt x="4943827" y="707714"/>
                  <a:pt x="4995891" y="729434"/>
                </a:cubicBezTo>
                <a:cubicBezTo>
                  <a:pt x="5000910" y="731551"/>
                  <a:pt x="5005771" y="736412"/>
                  <a:pt x="5010711" y="736334"/>
                </a:cubicBezTo>
                <a:cubicBezTo>
                  <a:pt x="5075399" y="735315"/>
                  <a:pt x="5127777" y="768796"/>
                  <a:pt x="5178038" y="801806"/>
                </a:cubicBezTo>
                <a:cubicBezTo>
                  <a:pt x="5215910" y="826662"/>
                  <a:pt x="5257154" y="837404"/>
                  <a:pt x="5298240" y="851597"/>
                </a:cubicBezTo>
                <a:cubicBezTo>
                  <a:pt x="5446201" y="902798"/>
                  <a:pt x="5565698" y="1003477"/>
                  <a:pt x="5697740" y="1082436"/>
                </a:cubicBezTo>
                <a:cubicBezTo>
                  <a:pt x="5813787" y="1151829"/>
                  <a:pt x="5923953" y="1232905"/>
                  <a:pt x="6011380" y="1333348"/>
                </a:cubicBezTo>
                <a:cubicBezTo>
                  <a:pt x="6137228" y="1477936"/>
                  <a:pt x="6259313" y="1629111"/>
                  <a:pt x="6314435" y="1820196"/>
                </a:cubicBezTo>
                <a:cubicBezTo>
                  <a:pt x="6333646" y="1886766"/>
                  <a:pt x="6363755" y="1950279"/>
                  <a:pt x="6382103" y="2017006"/>
                </a:cubicBezTo>
                <a:cubicBezTo>
                  <a:pt x="6420132" y="2155556"/>
                  <a:pt x="6397079" y="2294812"/>
                  <a:pt x="6367048" y="2430227"/>
                </a:cubicBezTo>
                <a:cubicBezTo>
                  <a:pt x="6334743" y="2576461"/>
                  <a:pt x="6283777" y="2718227"/>
                  <a:pt x="6202858" y="2846192"/>
                </a:cubicBezTo>
                <a:cubicBezTo>
                  <a:pt x="6161065" y="2912370"/>
                  <a:pt x="6120998" y="2981606"/>
                  <a:pt x="6068306" y="3038297"/>
                </a:cubicBezTo>
                <a:cubicBezTo>
                  <a:pt x="5882780" y="3239473"/>
                  <a:pt x="5656143" y="3398371"/>
                  <a:pt x="5403781" y="3504209"/>
                </a:cubicBezTo>
                <a:cubicBezTo>
                  <a:pt x="5281853" y="3555568"/>
                  <a:pt x="5164787" y="3618296"/>
                  <a:pt x="5044427" y="3673496"/>
                </a:cubicBezTo>
                <a:cubicBezTo>
                  <a:pt x="4966017" y="3709330"/>
                  <a:pt x="4887215" y="3743360"/>
                  <a:pt x="4806923" y="3773940"/>
                </a:cubicBezTo>
                <a:cubicBezTo>
                  <a:pt x="4577966" y="3860269"/>
                  <a:pt x="4349322" y="3947461"/>
                  <a:pt x="4136047" y="4069311"/>
                </a:cubicBezTo>
                <a:cubicBezTo>
                  <a:pt x="3991929" y="4151798"/>
                  <a:pt x="3846478" y="4232325"/>
                  <a:pt x="3705967" y="4320615"/>
                </a:cubicBezTo>
                <a:cubicBezTo>
                  <a:pt x="3632105" y="4366955"/>
                  <a:pt x="3569299" y="4430389"/>
                  <a:pt x="3498416" y="4482218"/>
                </a:cubicBezTo>
                <a:cubicBezTo>
                  <a:pt x="3423064" y="4537105"/>
                  <a:pt x="3342772" y="4585249"/>
                  <a:pt x="3266950" y="4639508"/>
                </a:cubicBezTo>
                <a:cubicBezTo>
                  <a:pt x="3209161" y="4680831"/>
                  <a:pt x="3157175" y="4730935"/>
                  <a:pt x="3098603" y="4770375"/>
                </a:cubicBezTo>
                <a:cubicBezTo>
                  <a:pt x="2985144" y="4846354"/>
                  <a:pt x="2867607" y="4915826"/>
                  <a:pt x="2734702" y="4953620"/>
                </a:cubicBezTo>
                <a:cubicBezTo>
                  <a:pt x="2721372" y="4957383"/>
                  <a:pt x="2706161" y="4955501"/>
                  <a:pt x="2693537" y="4960598"/>
                </a:cubicBezTo>
                <a:cubicBezTo>
                  <a:pt x="2574746" y="5008271"/>
                  <a:pt x="2448976" y="5015485"/>
                  <a:pt x="2323676" y="5023953"/>
                </a:cubicBezTo>
                <a:cubicBezTo>
                  <a:pt x="2217980" y="5031010"/>
                  <a:pt x="2109931" y="5023953"/>
                  <a:pt x="2006821" y="5043399"/>
                </a:cubicBezTo>
                <a:cubicBezTo>
                  <a:pt x="1912024" y="5061433"/>
                  <a:pt x="1818637" y="5061668"/>
                  <a:pt x="1725643" y="5054847"/>
                </a:cubicBezTo>
                <a:cubicBezTo>
                  <a:pt x="1560433" y="5042772"/>
                  <a:pt x="1393812" y="5039949"/>
                  <a:pt x="1231659" y="4996980"/>
                </a:cubicBezTo>
                <a:cubicBezTo>
                  <a:pt x="1152309" y="4975966"/>
                  <a:pt x="1069900" y="4966714"/>
                  <a:pt x="989451" y="4949307"/>
                </a:cubicBezTo>
                <a:cubicBezTo>
                  <a:pt x="938014" y="4938173"/>
                  <a:pt x="884460" y="4928607"/>
                  <a:pt x="837492" y="4906417"/>
                </a:cubicBezTo>
                <a:cubicBezTo>
                  <a:pt x="729129" y="4855372"/>
                  <a:pt x="627196" y="4792095"/>
                  <a:pt x="546748" y="4700747"/>
                </a:cubicBezTo>
                <a:cubicBezTo>
                  <a:pt x="477041" y="4621631"/>
                  <a:pt x="407178" y="4542280"/>
                  <a:pt x="342881" y="4458852"/>
                </a:cubicBezTo>
                <a:cubicBezTo>
                  <a:pt x="304686" y="4407878"/>
                  <a:pt x="271719" y="4353179"/>
                  <a:pt x="244477" y="4295602"/>
                </a:cubicBezTo>
                <a:cubicBezTo>
                  <a:pt x="201743" y="4208097"/>
                  <a:pt x="156736" y="4120199"/>
                  <a:pt x="127959" y="4027832"/>
                </a:cubicBezTo>
                <a:cubicBezTo>
                  <a:pt x="74403" y="3859909"/>
                  <a:pt x="57294" y="3682490"/>
                  <a:pt x="77777" y="3507424"/>
                </a:cubicBezTo>
                <a:cubicBezTo>
                  <a:pt x="88206" y="3418899"/>
                  <a:pt x="94321" y="3330688"/>
                  <a:pt x="115884" y="3243417"/>
                </a:cubicBezTo>
                <a:cubicBezTo>
                  <a:pt x="143093" y="3133173"/>
                  <a:pt x="162225" y="3020890"/>
                  <a:pt x="186453" y="2909782"/>
                </a:cubicBezTo>
                <a:cubicBezTo>
                  <a:pt x="220640" y="2752021"/>
                  <a:pt x="263452" y="2595201"/>
                  <a:pt x="249730" y="2430540"/>
                </a:cubicBezTo>
                <a:cubicBezTo>
                  <a:pt x="241340" y="2329862"/>
                  <a:pt x="223306" y="2232712"/>
                  <a:pt x="179710" y="2139874"/>
                </a:cubicBezTo>
                <a:cubicBezTo>
                  <a:pt x="132272" y="2038882"/>
                  <a:pt x="90871" y="1934989"/>
                  <a:pt x="49549" y="1831330"/>
                </a:cubicBezTo>
                <a:cubicBezTo>
                  <a:pt x="-27293" y="1638520"/>
                  <a:pt x="-13179" y="1451747"/>
                  <a:pt x="80913" y="1266386"/>
                </a:cubicBezTo>
                <a:cubicBezTo>
                  <a:pt x="125686" y="1178645"/>
                  <a:pt x="186532" y="1104156"/>
                  <a:pt x="240243" y="1023707"/>
                </a:cubicBezTo>
                <a:cubicBezTo>
                  <a:pt x="302971" y="930085"/>
                  <a:pt x="378088" y="849872"/>
                  <a:pt x="449833" y="765424"/>
                </a:cubicBezTo>
                <a:cubicBezTo>
                  <a:pt x="507229" y="698462"/>
                  <a:pt x="558901" y="625776"/>
                  <a:pt x="621708" y="564381"/>
                </a:cubicBezTo>
                <a:cubicBezTo>
                  <a:pt x="699020" y="489107"/>
                  <a:pt x="777195" y="408109"/>
                  <a:pt x="870267" y="357770"/>
                </a:cubicBezTo>
                <a:cubicBezTo>
                  <a:pt x="951108" y="314174"/>
                  <a:pt x="1014777" y="235372"/>
                  <a:pt x="1117494" y="228080"/>
                </a:cubicBezTo>
                <a:cubicBezTo>
                  <a:pt x="1152230" y="225649"/>
                  <a:pt x="1183280" y="188875"/>
                  <a:pt x="1218879" y="175388"/>
                </a:cubicBezTo>
                <a:cubicBezTo>
                  <a:pt x="1299641" y="144024"/>
                  <a:pt x="1380717" y="104819"/>
                  <a:pt x="1462734" y="88510"/>
                </a:cubicBezTo>
                <a:cubicBezTo>
                  <a:pt x="1571724" y="67182"/>
                  <a:pt x="1673579" y="-7542"/>
                  <a:pt x="1792919" y="31192"/>
                </a:cubicBezTo>
                <a:cubicBezTo>
                  <a:pt x="1855647" y="-4720"/>
                  <a:pt x="1925275" y="5709"/>
                  <a:pt x="1992786" y="2416"/>
                </a:cubicBezTo>
                <a:cubicBezTo>
                  <a:pt x="2001176" y="2416"/>
                  <a:pt x="2011055" y="-1975"/>
                  <a:pt x="2017720" y="1083"/>
                </a:cubicBezTo>
                <a:cubicBezTo>
                  <a:pt x="2106873" y="41621"/>
                  <a:pt x="2202454" y="4141"/>
                  <a:pt x="2293332" y="24606"/>
                </a:cubicBezTo>
                <a:cubicBezTo>
                  <a:pt x="2382013" y="44836"/>
                  <a:pt x="2471636" y="61145"/>
                  <a:pt x="2559926" y="82629"/>
                </a:cubicBezTo>
                <a:cubicBezTo>
                  <a:pt x="2590035" y="90000"/>
                  <a:pt x="2617401" y="108112"/>
                  <a:pt x="2661624" y="128499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5"/>
          <p:cNvSpPr/>
          <p:nvPr/>
        </p:nvSpPr>
        <p:spPr>
          <a:xfrm rot="4645472">
            <a:off x="-4912450" y="6521759"/>
            <a:ext cx="9330423" cy="8123355"/>
          </a:xfrm>
          <a:custGeom>
            <a:avLst/>
            <a:gdLst/>
            <a:ahLst/>
            <a:cxnLst/>
            <a:rect l="l" t="t" r="r" b="b"/>
            <a:pathLst>
              <a:path w="9340089" h="8131771" extrusionOk="0">
                <a:moveTo>
                  <a:pt x="1291" y="4501851"/>
                </a:moveTo>
                <a:cubicBezTo>
                  <a:pt x="-8687" y="4140131"/>
                  <a:pt x="38557" y="3790432"/>
                  <a:pt x="164420" y="3446624"/>
                </a:cubicBezTo>
                <a:cubicBezTo>
                  <a:pt x="228613" y="3271234"/>
                  <a:pt x="330674" y="3125776"/>
                  <a:pt x="416866" y="2966975"/>
                </a:cubicBezTo>
                <a:cubicBezTo>
                  <a:pt x="530106" y="2758767"/>
                  <a:pt x="699125" y="2606939"/>
                  <a:pt x="853719" y="2438641"/>
                </a:cubicBezTo>
                <a:cubicBezTo>
                  <a:pt x="889061" y="2400173"/>
                  <a:pt x="907574" y="2337903"/>
                  <a:pt x="983068" y="2361705"/>
                </a:cubicBezTo>
                <a:cubicBezTo>
                  <a:pt x="991723" y="2364349"/>
                  <a:pt x="1013602" y="2324319"/>
                  <a:pt x="1029830" y="2304484"/>
                </a:cubicBezTo>
                <a:cubicBezTo>
                  <a:pt x="1077915" y="2245339"/>
                  <a:pt x="1124919" y="2196292"/>
                  <a:pt x="1209428" y="2174173"/>
                </a:cubicBezTo>
                <a:cubicBezTo>
                  <a:pt x="1306560" y="2149289"/>
                  <a:pt x="1386141" y="2074757"/>
                  <a:pt x="1479426" y="2029076"/>
                </a:cubicBezTo>
                <a:cubicBezTo>
                  <a:pt x="1740167" y="1901651"/>
                  <a:pt x="1878532" y="1846353"/>
                  <a:pt x="2155622" y="1842867"/>
                </a:cubicBezTo>
                <a:cubicBezTo>
                  <a:pt x="2206592" y="1842266"/>
                  <a:pt x="2212001" y="1729506"/>
                  <a:pt x="2282687" y="1797547"/>
                </a:cubicBezTo>
                <a:cubicBezTo>
                  <a:pt x="2516139" y="1685148"/>
                  <a:pt x="2785296" y="1736118"/>
                  <a:pt x="3022716" y="1631173"/>
                </a:cubicBezTo>
                <a:cubicBezTo>
                  <a:pt x="3170577" y="1565777"/>
                  <a:pt x="3331782" y="1531035"/>
                  <a:pt x="3485174" y="1477421"/>
                </a:cubicBezTo>
                <a:cubicBezTo>
                  <a:pt x="3546963" y="1455782"/>
                  <a:pt x="3604545" y="1421401"/>
                  <a:pt x="3662968" y="1390988"/>
                </a:cubicBezTo>
                <a:cubicBezTo>
                  <a:pt x="3716463" y="1363098"/>
                  <a:pt x="3765750" y="1323308"/>
                  <a:pt x="3822250" y="1305877"/>
                </a:cubicBezTo>
                <a:cubicBezTo>
                  <a:pt x="3882356" y="1287605"/>
                  <a:pt x="3933927" y="1267048"/>
                  <a:pt x="3969751" y="1214035"/>
                </a:cubicBezTo>
                <a:cubicBezTo>
                  <a:pt x="3978767" y="1200811"/>
                  <a:pt x="3992591" y="1181938"/>
                  <a:pt x="4004973" y="1181217"/>
                </a:cubicBezTo>
                <a:cubicBezTo>
                  <a:pt x="4148627" y="1173884"/>
                  <a:pt x="4225924" y="1050786"/>
                  <a:pt x="4336279" y="986953"/>
                </a:cubicBezTo>
                <a:cubicBezTo>
                  <a:pt x="4450962" y="920475"/>
                  <a:pt x="4542083" y="813606"/>
                  <a:pt x="4644625" y="725611"/>
                </a:cubicBezTo>
                <a:cubicBezTo>
                  <a:pt x="4767843" y="619944"/>
                  <a:pt x="4882165" y="499731"/>
                  <a:pt x="5018246" y="414380"/>
                </a:cubicBezTo>
                <a:cubicBezTo>
                  <a:pt x="5229098" y="282146"/>
                  <a:pt x="5465677" y="196555"/>
                  <a:pt x="5690715" y="90407"/>
                </a:cubicBezTo>
                <a:cubicBezTo>
                  <a:pt x="5860575" y="10225"/>
                  <a:pt x="6027311" y="2652"/>
                  <a:pt x="6200657" y="4214"/>
                </a:cubicBezTo>
                <a:cubicBezTo>
                  <a:pt x="6428340" y="6258"/>
                  <a:pt x="6655902" y="-2517"/>
                  <a:pt x="6883225" y="728"/>
                </a:cubicBezTo>
                <a:cubicBezTo>
                  <a:pt x="7107421" y="4094"/>
                  <a:pt x="7315990" y="62878"/>
                  <a:pt x="7473107" y="241154"/>
                </a:cubicBezTo>
                <a:cubicBezTo>
                  <a:pt x="7534537" y="310997"/>
                  <a:pt x="7601855" y="375551"/>
                  <a:pt x="7667131" y="441909"/>
                </a:cubicBezTo>
                <a:cubicBezTo>
                  <a:pt x="7674717" y="449622"/>
                  <a:pt x="7684213" y="455181"/>
                  <a:pt x="7694660" y="458017"/>
                </a:cubicBezTo>
                <a:cubicBezTo>
                  <a:pt x="7963215" y="524495"/>
                  <a:pt x="8124540" y="736069"/>
                  <a:pt x="8308585" y="914825"/>
                </a:cubicBezTo>
                <a:cubicBezTo>
                  <a:pt x="8552978" y="1152726"/>
                  <a:pt x="8744837" y="1433543"/>
                  <a:pt x="8917583" y="1723977"/>
                </a:cubicBezTo>
                <a:cubicBezTo>
                  <a:pt x="9051500" y="1948894"/>
                  <a:pt x="9144784" y="2192806"/>
                  <a:pt x="9206935" y="2453547"/>
                </a:cubicBezTo>
                <a:cubicBezTo>
                  <a:pt x="9278797" y="2746998"/>
                  <a:pt x="9321954" y="3046737"/>
                  <a:pt x="9335802" y="3348530"/>
                </a:cubicBezTo>
                <a:cubicBezTo>
                  <a:pt x="9352873" y="3769275"/>
                  <a:pt x="9320054" y="4189418"/>
                  <a:pt x="9217753" y="4599584"/>
                </a:cubicBezTo>
                <a:cubicBezTo>
                  <a:pt x="9134807" y="4932332"/>
                  <a:pt x="9011829" y="5252098"/>
                  <a:pt x="8887890" y="5572224"/>
                </a:cubicBezTo>
                <a:cubicBezTo>
                  <a:pt x="8791768" y="5823685"/>
                  <a:pt x="8665929" y="6062764"/>
                  <a:pt x="8513067" y="6284364"/>
                </a:cubicBezTo>
                <a:cubicBezTo>
                  <a:pt x="8326978" y="6551236"/>
                  <a:pt x="8118410" y="6806207"/>
                  <a:pt x="7861514" y="7013935"/>
                </a:cubicBezTo>
                <a:cubicBezTo>
                  <a:pt x="7677589" y="7162638"/>
                  <a:pt x="7504844" y="7327689"/>
                  <a:pt x="7308536" y="7457399"/>
                </a:cubicBezTo>
                <a:cubicBezTo>
                  <a:pt x="7135070" y="7572202"/>
                  <a:pt x="6943812" y="7672700"/>
                  <a:pt x="6746542" y="7736052"/>
                </a:cubicBezTo>
                <a:cubicBezTo>
                  <a:pt x="6443366" y="7834266"/>
                  <a:pt x="6132256" y="7920819"/>
                  <a:pt x="5818261" y="7963855"/>
                </a:cubicBezTo>
                <a:cubicBezTo>
                  <a:pt x="5405090" y="8020355"/>
                  <a:pt x="4990116" y="8081783"/>
                  <a:pt x="4570454" y="8081664"/>
                </a:cubicBezTo>
                <a:cubicBezTo>
                  <a:pt x="4505298" y="8081664"/>
                  <a:pt x="4440263" y="8110514"/>
                  <a:pt x="4374747" y="8112318"/>
                </a:cubicBezTo>
                <a:cubicBezTo>
                  <a:pt x="4123623" y="8119170"/>
                  <a:pt x="3867570" y="8151507"/>
                  <a:pt x="3622697" y="8113880"/>
                </a:cubicBezTo>
                <a:cubicBezTo>
                  <a:pt x="3429395" y="8084308"/>
                  <a:pt x="3234410" y="8125902"/>
                  <a:pt x="3043152" y="8063751"/>
                </a:cubicBezTo>
                <a:cubicBezTo>
                  <a:pt x="2922939" y="8024322"/>
                  <a:pt x="2786738" y="8033217"/>
                  <a:pt x="2658471" y="8013262"/>
                </a:cubicBezTo>
                <a:cubicBezTo>
                  <a:pt x="2559897" y="7997755"/>
                  <a:pt x="2462765" y="7974073"/>
                  <a:pt x="2383545" y="7904109"/>
                </a:cubicBezTo>
                <a:cubicBezTo>
                  <a:pt x="2368518" y="7891006"/>
                  <a:pt x="2337143" y="7893771"/>
                  <a:pt x="2313221" y="7893771"/>
                </a:cubicBezTo>
                <a:cubicBezTo>
                  <a:pt x="2057889" y="7893771"/>
                  <a:pt x="1822633" y="7818638"/>
                  <a:pt x="1590262" y="7718501"/>
                </a:cubicBezTo>
                <a:cubicBezTo>
                  <a:pt x="1458749" y="7661760"/>
                  <a:pt x="1315576" y="7632669"/>
                  <a:pt x="1228301" y="7504041"/>
                </a:cubicBezTo>
                <a:cubicBezTo>
                  <a:pt x="886657" y="7351612"/>
                  <a:pt x="748292" y="7044468"/>
                  <a:pt x="618463" y="6723380"/>
                </a:cubicBezTo>
                <a:cubicBezTo>
                  <a:pt x="502698" y="6437274"/>
                  <a:pt x="350389" y="6165594"/>
                  <a:pt x="240995" y="5877324"/>
                </a:cubicBezTo>
                <a:cubicBezTo>
                  <a:pt x="133886" y="5595064"/>
                  <a:pt x="34470" y="5306314"/>
                  <a:pt x="24011" y="4997848"/>
                </a:cubicBezTo>
                <a:cubicBezTo>
                  <a:pt x="17880" y="4832556"/>
                  <a:pt x="8864" y="4667143"/>
                  <a:pt x="1291" y="4501851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1055400" y="1211600"/>
            <a:ext cx="10486500" cy="962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500"/>
              <a:buFont typeface="Gloria Hallelujah"/>
              <a:buNone/>
              <a:defRPr sz="7500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1950400" y="4340325"/>
            <a:ext cx="4116000" cy="207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0850" rtl="0">
              <a:spcBef>
                <a:spcPts val="640"/>
              </a:spcBef>
              <a:spcAft>
                <a:spcPts val="0"/>
              </a:spcAft>
              <a:buSzPts val="3500"/>
              <a:buFont typeface="Poppins"/>
              <a:buChar char="•"/>
              <a:defRPr sz="350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450850" rtl="0">
              <a:spcBef>
                <a:spcPts val="560"/>
              </a:spcBef>
              <a:spcAft>
                <a:spcPts val="0"/>
              </a:spcAft>
              <a:buSzPts val="3500"/>
              <a:buChar char="–"/>
              <a:defRPr/>
            </a:lvl2pPr>
            <a:lvl3pPr marL="1371600" lvl="2" indent="-450850" rtl="0">
              <a:spcBef>
                <a:spcPts val="480"/>
              </a:spcBef>
              <a:spcAft>
                <a:spcPts val="0"/>
              </a:spcAft>
              <a:buSzPts val="3500"/>
              <a:buChar char="•"/>
              <a:defRPr/>
            </a:lvl3pPr>
            <a:lvl4pPr marL="1828800" lvl="3" indent="-450850" rtl="0">
              <a:spcBef>
                <a:spcPts val="400"/>
              </a:spcBef>
              <a:spcAft>
                <a:spcPts val="0"/>
              </a:spcAft>
              <a:buSzPts val="3500"/>
              <a:buChar char="–"/>
              <a:defRPr/>
            </a:lvl4pPr>
            <a:lvl5pPr marL="2286000" lvl="4" indent="-450850" rtl="0">
              <a:spcBef>
                <a:spcPts val="400"/>
              </a:spcBef>
              <a:spcAft>
                <a:spcPts val="0"/>
              </a:spcAft>
              <a:buSzPts val="3500"/>
              <a:buChar char="»"/>
              <a:defRPr/>
            </a:lvl5pPr>
            <a:lvl6pPr marL="2743200" lvl="5" indent="-450850" rtl="0">
              <a:spcBef>
                <a:spcPts val="400"/>
              </a:spcBef>
              <a:spcAft>
                <a:spcPts val="0"/>
              </a:spcAft>
              <a:buSzPts val="3500"/>
              <a:buChar char="•"/>
              <a:defRPr/>
            </a:lvl6pPr>
            <a:lvl7pPr marL="3200400" lvl="6" indent="-450850" rtl="0">
              <a:spcBef>
                <a:spcPts val="400"/>
              </a:spcBef>
              <a:spcAft>
                <a:spcPts val="0"/>
              </a:spcAft>
              <a:buSzPts val="3500"/>
              <a:buChar char="•"/>
              <a:defRPr/>
            </a:lvl7pPr>
            <a:lvl8pPr marL="3657600" lvl="7" indent="-450850" rtl="0">
              <a:spcBef>
                <a:spcPts val="400"/>
              </a:spcBef>
              <a:spcAft>
                <a:spcPts val="0"/>
              </a:spcAft>
              <a:buSzPts val="3500"/>
              <a:buChar char="•"/>
              <a:defRPr/>
            </a:lvl8pPr>
            <a:lvl9pPr marL="4114800" lvl="8" indent="-450850" rtl="0">
              <a:spcBef>
                <a:spcPts val="400"/>
              </a:spcBef>
              <a:spcAft>
                <a:spcPts val="0"/>
              </a:spcAft>
              <a:buSzPts val="35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type="titleOnly">
  <p:cSld name="TITLE_ONLY">
    <p:bg>
      <p:bgPr>
        <a:solidFill>
          <a:schemeClr val="accent1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" name="Google Shape;48;p8"/>
          <p:cNvSpPr/>
          <p:nvPr/>
        </p:nvSpPr>
        <p:spPr>
          <a:xfrm rot="4645472">
            <a:off x="-4912450" y="6521759"/>
            <a:ext cx="9330423" cy="8123355"/>
          </a:xfrm>
          <a:custGeom>
            <a:avLst/>
            <a:gdLst/>
            <a:ahLst/>
            <a:cxnLst/>
            <a:rect l="l" t="t" r="r" b="b"/>
            <a:pathLst>
              <a:path w="9340089" h="8131771" extrusionOk="0">
                <a:moveTo>
                  <a:pt x="1291" y="4501851"/>
                </a:moveTo>
                <a:cubicBezTo>
                  <a:pt x="-8687" y="4140131"/>
                  <a:pt x="38557" y="3790432"/>
                  <a:pt x="164420" y="3446624"/>
                </a:cubicBezTo>
                <a:cubicBezTo>
                  <a:pt x="228613" y="3271234"/>
                  <a:pt x="330674" y="3125776"/>
                  <a:pt x="416866" y="2966975"/>
                </a:cubicBezTo>
                <a:cubicBezTo>
                  <a:pt x="530106" y="2758767"/>
                  <a:pt x="699125" y="2606939"/>
                  <a:pt x="853719" y="2438641"/>
                </a:cubicBezTo>
                <a:cubicBezTo>
                  <a:pt x="889061" y="2400173"/>
                  <a:pt x="907574" y="2337903"/>
                  <a:pt x="983068" y="2361705"/>
                </a:cubicBezTo>
                <a:cubicBezTo>
                  <a:pt x="991723" y="2364349"/>
                  <a:pt x="1013602" y="2324319"/>
                  <a:pt x="1029830" y="2304484"/>
                </a:cubicBezTo>
                <a:cubicBezTo>
                  <a:pt x="1077915" y="2245339"/>
                  <a:pt x="1124919" y="2196292"/>
                  <a:pt x="1209428" y="2174173"/>
                </a:cubicBezTo>
                <a:cubicBezTo>
                  <a:pt x="1306560" y="2149289"/>
                  <a:pt x="1386141" y="2074757"/>
                  <a:pt x="1479426" y="2029076"/>
                </a:cubicBezTo>
                <a:cubicBezTo>
                  <a:pt x="1740167" y="1901651"/>
                  <a:pt x="1878532" y="1846353"/>
                  <a:pt x="2155622" y="1842867"/>
                </a:cubicBezTo>
                <a:cubicBezTo>
                  <a:pt x="2206592" y="1842266"/>
                  <a:pt x="2212001" y="1729506"/>
                  <a:pt x="2282687" y="1797547"/>
                </a:cubicBezTo>
                <a:cubicBezTo>
                  <a:pt x="2516139" y="1685148"/>
                  <a:pt x="2785296" y="1736118"/>
                  <a:pt x="3022716" y="1631173"/>
                </a:cubicBezTo>
                <a:cubicBezTo>
                  <a:pt x="3170577" y="1565777"/>
                  <a:pt x="3331782" y="1531035"/>
                  <a:pt x="3485174" y="1477421"/>
                </a:cubicBezTo>
                <a:cubicBezTo>
                  <a:pt x="3546963" y="1455782"/>
                  <a:pt x="3604545" y="1421401"/>
                  <a:pt x="3662968" y="1390988"/>
                </a:cubicBezTo>
                <a:cubicBezTo>
                  <a:pt x="3716463" y="1363098"/>
                  <a:pt x="3765750" y="1323308"/>
                  <a:pt x="3822250" y="1305877"/>
                </a:cubicBezTo>
                <a:cubicBezTo>
                  <a:pt x="3882356" y="1287605"/>
                  <a:pt x="3933927" y="1267048"/>
                  <a:pt x="3969751" y="1214035"/>
                </a:cubicBezTo>
                <a:cubicBezTo>
                  <a:pt x="3978767" y="1200811"/>
                  <a:pt x="3992591" y="1181938"/>
                  <a:pt x="4004973" y="1181217"/>
                </a:cubicBezTo>
                <a:cubicBezTo>
                  <a:pt x="4148627" y="1173884"/>
                  <a:pt x="4225924" y="1050786"/>
                  <a:pt x="4336279" y="986953"/>
                </a:cubicBezTo>
                <a:cubicBezTo>
                  <a:pt x="4450962" y="920475"/>
                  <a:pt x="4542083" y="813606"/>
                  <a:pt x="4644625" y="725611"/>
                </a:cubicBezTo>
                <a:cubicBezTo>
                  <a:pt x="4767843" y="619944"/>
                  <a:pt x="4882165" y="499731"/>
                  <a:pt x="5018246" y="414380"/>
                </a:cubicBezTo>
                <a:cubicBezTo>
                  <a:pt x="5229098" y="282146"/>
                  <a:pt x="5465677" y="196555"/>
                  <a:pt x="5690715" y="90407"/>
                </a:cubicBezTo>
                <a:cubicBezTo>
                  <a:pt x="5860575" y="10225"/>
                  <a:pt x="6027311" y="2652"/>
                  <a:pt x="6200657" y="4214"/>
                </a:cubicBezTo>
                <a:cubicBezTo>
                  <a:pt x="6428340" y="6258"/>
                  <a:pt x="6655902" y="-2517"/>
                  <a:pt x="6883225" y="728"/>
                </a:cubicBezTo>
                <a:cubicBezTo>
                  <a:pt x="7107421" y="4094"/>
                  <a:pt x="7315990" y="62878"/>
                  <a:pt x="7473107" y="241154"/>
                </a:cubicBezTo>
                <a:cubicBezTo>
                  <a:pt x="7534537" y="310997"/>
                  <a:pt x="7601855" y="375551"/>
                  <a:pt x="7667131" y="441909"/>
                </a:cubicBezTo>
                <a:cubicBezTo>
                  <a:pt x="7674717" y="449622"/>
                  <a:pt x="7684213" y="455181"/>
                  <a:pt x="7694660" y="458017"/>
                </a:cubicBezTo>
                <a:cubicBezTo>
                  <a:pt x="7963215" y="524495"/>
                  <a:pt x="8124540" y="736069"/>
                  <a:pt x="8308585" y="914825"/>
                </a:cubicBezTo>
                <a:cubicBezTo>
                  <a:pt x="8552978" y="1152726"/>
                  <a:pt x="8744837" y="1433543"/>
                  <a:pt x="8917583" y="1723977"/>
                </a:cubicBezTo>
                <a:cubicBezTo>
                  <a:pt x="9051500" y="1948894"/>
                  <a:pt x="9144784" y="2192806"/>
                  <a:pt x="9206935" y="2453547"/>
                </a:cubicBezTo>
                <a:cubicBezTo>
                  <a:pt x="9278797" y="2746998"/>
                  <a:pt x="9321954" y="3046737"/>
                  <a:pt x="9335802" y="3348530"/>
                </a:cubicBezTo>
                <a:cubicBezTo>
                  <a:pt x="9352873" y="3769275"/>
                  <a:pt x="9320054" y="4189418"/>
                  <a:pt x="9217753" y="4599584"/>
                </a:cubicBezTo>
                <a:cubicBezTo>
                  <a:pt x="9134807" y="4932332"/>
                  <a:pt x="9011829" y="5252098"/>
                  <a:pt x="8887890" y="5572224"/>
                </a:cubicBezTo>
                <a:cubicBezTo>
                  <a:pt x="8791768" y="5823685"/>
                  <a:pt x="8665929" y="6062764"/>
                  <a:pt x="8513067" y="6284364"/>
                </a:cubicBezTo>
                <a:cubicBezTo>
                  <a:pt x="8326978" y="6551236"/>
                  <a:pt x="8118410" y="6806207"/>
                  <a:pt x="7861514" y="7013935"/>
                </a:cubicBezTo>
                <a:cubicBezTo>
                  <a:pt x="7677589" y="7162638"/>
                  <a:pt x="7504844" y="7327689"/>
                  <a:pt x="7308536" y="7457399"/>
                </a:cubicBezTo>
                <a:cubicBezTo>
                  <a:pt x="7135070" y="7572202"/>
                  <a:pt x="6943812" y="7672700"/>
                  <a:pt x="6746542" y="7736052"/>
                </a:cubicBezTo>
                <a:cubicBezTo>
                  <a:pt x="6443366" y="7834266"/>
                  <a:pt x="6132256" y="7920819"/>
                  <a:pt x="5818261" y="7963855"/>
                </a:cubicBezTo>
                <a:cubicBezTo>
                  <a:pt x="5405090" y="8020355"/>
                  <a:pt x="4990116" y="8081783"/>
                  <a:pt x="4570454" y="8081664"/>
                </a:cubicBezTo>
                <a:cubicBezTo>
                  <a:pt x="4505298" y="8081664"/>
                  <a:pt x="4440263" y="8110514"/>
                  <a:pt x="4374747" y="8112318"/>
                </a:cubicBezTo>
                <a:cubicBezTo>
                  <a:pt x="4123623" y="8119170"/>
                  <a:pt x="3867570" y="8151507"/>
                  <a:pt x="3622697" y="8113880"/>
                </a:cubicBezTo>
                <a:cubicBezTo>
                  <a:pt x="3429395" y="8084308"/>
                  <a:pt x="3234410" y="8125902"/>
                  <a:pt x="3043152" y="8063751"/>
                </a:cubicBezTo>
                <a:cubicBezTo>
                  <a:pt x="2922939" y="8024322"/>
                  <a:pt x="2786738" y="8033217"/>
                  <a:pt x="2658471" y="8013262"/>
                </a:cubicBezTo>
                <a:cubicBezTo>
                  <a:pt x="2559897" y="7997755"/>
                  <a:pt x="2462765" y="7974073"/>
                  <a:pt x="2383545" y="7904109"/>
                </a:cubicBezTo>
                <a:cubicBezTo>
                  <a:pt x="2368518" y="7891006"/>
                  <a:pt x="2337143" y="7893771"/>
                  <a:pt x="2313221" y="7893771"/>
                </a:cubicBezTo>
                <a:cubicBezTo>
                  <a:pt x="2057889" y="7893771"/>
                  <a:pt x="1822633" y="7818638"/>
                  <a:pt x="1590262" y="7718501"/>
                </a:cubicBezTo>
                <a:cubicBezTo>
                  <a:pt x="1458749" y="7661760"/>
                  <a:pt x="1315576" y="7632669"/>
                  <a:pt x="1228301" y="7504041"/>
                </a:cubicBezTo>
                <a:cubicBezTo>
                  <a:pt x="886657" y="7351612"/>
                  <a:pt x="748292" y="7044468"/>
                  <a:pt x="618463" y="6723380"/>
                </a:cubicBezTo>
                <a:cubicBezTo>
                  <a:pt x="502698" y="6437274"/>
                  <a:pt x="350389" y="6165594"/>
                  <a:pt x="240995" y="5877324"/>
                </a:cubicBezTo>
                <a:cubicBezTo>
                  <a:pt x="133886" y="5595064"/>
                  <a:pt x="34470" y="5306314"/>
                  <a:pt x="24011" y="4997848"/>
                </a:cubicBezTo>
                <a:cubicBezTo>
                  <a:pt x="17880" y="4832556"/>
                  <a:pt x="8864" y="4667143"/>
                  <a:pt x="1291" y="4501851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8"/>
          <p:cNvSpPr/>
          <p:nvPr/>
        </p:nvSpPr>
        <p:spPr>
          <a:xfrm>
            <a:off x="1330089" y="8084609"/>
            <a:ext cx="805865" cy="878246"/>
          </a:xfrm>
          <a:custGeom>
            <a:avLst/>
            <a:gdLst/>
            <a:ahLst/>
            <a:cxnLst/>
            <a:rect l="l" t="t" r="r" b="b"/>
            <a:pathLst>
              <a:path w="805865" h="878246" extrusionOk="0">
                <a:moveTo>
                  <a:pt x="372092" y="0"/>
                </a:moveTo>
                <a:cubicBezTo>
                  <a:pt x="388151" y="4383"/>
                  <a:pt x="400925" y="8036"/>
                  <a:pt x="418261" y="12784"/>
                </a:cubicBezTo>
                <a:cubicBezTo>
                  <a:pt x="423006" y="58991"/>
                  <a:pt x="429393" y="106110"/>
                  <a:pt x="432131" y="153595"/>
                </a:cubicBezTo>
                <a:cubicBezTo>
                  <a:pt x="434868" y="200898"/>
                  <a:pt x="433773" y="248565"/>
                  <a:pt x="439065" y="298059"/>
                </a:cubicBezTo>
                <a:cubicBezTo>
                  <a:pt x="468446" y="258610"/>
                  <a:pt x="526842" y="256601"/>
                  <a:pt x="545273" y="207107"/>
                </a:cubicBezTo>
                <a:cubicBezTo>
                  <a:pt x="587427" y="186652"/>
                  <a:pt x="609508" y="140811"/>
                  <a:pt x="655495" y="123643"/>
                </a:cubicBezTo>
                <a:cubicBezTo>
                  <a:pt x="673744" y="116886"/>
                  <a:pt x="686518" y="95883"/>
                  <a:pt x="702760" y="82733"/>
                </a:cubicBezTo>
                <a:cubicBezTo>
                  <a:pt x="716811" y="71410"/>
                  <a:pt x="729038" y="66661"/>
                  <a:pt x="742542" y="88030"/>
                </a:cubicBezTo>
                <a:cubicBezTo>
                  <a:pt x="751484" y="102092"/>
                  <a:pt x="770098" y="109946"/>
                  <a:pt x="788529" y="123826"/>
                </a:cubicBezTo>
                <a:cubicBezTo>
                  <a:pt x="694548" y="204002"/>
                  <a:pt x="602026" y="282900"/>
                  <a:pt x="508045" y="363259"/>
                </a:cubicBezTo>
                <a:cubicBezTo>
                  <a:pt x="532681" y="377687"/>
                  <a:pt x="554215" y="383349"/>
                  <a:pt x="578486" y="377505"/>
                </a:cubicBezTo>
                <a:cubicBezTo>
                  <a:pt x="601662" y="372026"/>
                  <a:pt x="625020" y="370017"/>
                  <a:pt x="643451" y="391933"/>
                </a:cubicBezTo>
                <a:cubicBezTo>
                  <a:pt x="655860" y="380975"/>
                  <a:pt x="665532" y="372208"/>
                  <a:pt x="673562" y="365086"/>
                </a:cubicBezTo>
                <a:cubicBezTo>
                  <a:pt x="726301" y="364172"/>
                  <a:pt x="755864" y="394307"/>
                  <a:pt x="786339" y="439966"/>
                </a:cubicBezTo>
                <a:cubicBezTo>
                  <a:pt x="698197" y="442157"/>
                  <a:pt x="617173" y="444166"/>
                  <a:pt x="536331" y="446175"/>
                </a:cubicBezTo>
                <a:cubicBezTo>
                  <a:pt x="535419" y="449645"/>
                  <a:pt x="534689" y="453115"/>
                  <a:pt x="533776" y="456585"/>
                </a:cubicBezTo>
                <a:cubicBezTo>
                  <a:pt x="621188" y="518681"/>
                  <a:pt x="724111" y="558312"/>
                  <a:pt x="805865" y="635749"/>
                </a:cubicBezTo>
                <a:cubicBezTo>
                  <a:pt x="767908" y="657848"/>
                  <a:pt x="731958" y="658944"/>
                  <a:pt x="696555" y="638124"/>
                </a:cubicBezTo>
                <a:cubicBezTo>
                  <a:pt x="659693" y="616390"/>
                  <a:pt x="623925" y="592465"/>
                  <a:pt x="587975" y="569271"/>
                </a:cubicBezTo>
                <a:cubicBezTo>
                  <a:pt x="551477" y="545711"/>
                  <a:pt x="515710" y="521055"/>
                  <a:pt x="479030" y="497861"/>
                </a:cubicBezTo>
                <a:cubicBezTo>
                  <a:pt x="464431" y="488546"/>
                  <a:pt x="448189" y="481789"/>
                  <a:pt x="428481" y="471561"/>
                </a:cubicBezTo>
                <a:cubicBezTo>
                  <a:pt x="425743" y="524160"/>
                  <a:pt x="422459" y="570184"/>
                  <a:pt x="421181" y="616207"/>
                </a:cubicBezTo>
                <a:cubicBezTo>
                  <a:pt x="419904" y="661135"/>
                  <a:pt x="419174" y="706063"/>
                  <a:pt x="420269" y="750809"/>
                </a:cubicBezTo>
                <a:cubicBezTo>
                  <a:pt x="420999" y="783318"/>
                  <a:pt x="425926" y="815827"/>
                  <a:pt x="427021" y="848335"/>
                </a:cubicBezTo>
                <a:cubicBezTo>
                  <a:pt x="427386" y="857102"/>
                  <a:pt x="422641" y="871895"/>
                  <a:pt x="416984" y="873722"/>
                </a:cubicBezTo>
                <a:cubicBezTo>
                  <a:pt x="404027" y="877922"/>
                  <a:pt x="385961" y="880844"/>
                  <a:pt x="375742" y="874817"/>
                </a:cubicBezTo>
                <a:cubicBezTo>
                  <a:pt x="362238" y="866781"/>
                  <a:pt x="351471" y="854910"/>
                  <a:pt x="350741" y="831898"/>
                </a:cubicBezTo>
                <a:cubicBezTo>
                  <a:pt x="347821" y="739303"/>
                  <a:pt x="342347" y="646890"/>
                  <a:pt x="351836" y="554295"/>
                </a:cubicBezTo>
                <a:cubicBezTo>
                  <a:pt x="353296" y="539684"/>
                  <a:pt x="352019" y="524890"/>
                  <a:pt x="352019" y="500417"/>
                </a:cubicBezTo>
                <a:cubicBezTo>
                  <a:pt x="319171" y="523977"/>
                  <a:pt x="292163" y="541327"/>
                  <a:pt x="267709" y="561600"/>
                </a:cubicBezTo>
                <a:cubicBezTo>
                  <a:pt x="230847" y="592100"/>
                  <a:pt x="197087" y="626618"/>
                  <a:pt x="159312" y="656022"/>
                </a:cubicBezTo>
                <a:cubicBezTo>
                  <a:pt x="120442" y="686339"/>
                  <a:pt x="98908" y="689626"/>
                  <a:pt x="72448" y="643785"/>
                </a:cubicBezTo>
                <a:cubicBezTo>
                  <a:pt x="62776" y="627166"/>
                  <a:pt x="67520" y="612372"/>
                  <a:pt x="77010" y="602693"/>
                </a:cubicBezTo>
                <a:cubicBezTo>
                  <a:pt x="103470" y="574932"/>
                  <a:pt x="132486" y="549729"/>
                  <a:pt x="161137" y="524160"/>
                </a:cubicBezTo>
                <a:cubicBezTo>
                  <a:pt x="187232" y="500965"/>
                  <a:pt x="214240" y="478684"/>
                  <a:pt x="248913" y="449097"/>
                </a:cubicBezTo>
                <a:cubicBezTo>
                  <a:pt x="161866" y="440513"/>
                  <a:pt x="81937" y="473935"/>
                  <a:pt x="0" y="438687"/>
                </a:cubicBezTo>
                <a:cubicBezTo>
                  <a:pt x="57849" y="394855"/>
                  <a:pt x="166064" y="384627"/>
                  <a:pt x="285776" y="378601"/>
                </a:cubicBezTo>
                <a:cubicBezTo>
                  <a:pt x="275191" y="365999"/>
                  <a:pt x="268439" y="355406"/>
                  <a:pt x="259315" y="347370"/>
                </a:cubicBezTo>
                <a:cubicBezTo>
                  <a:pt x="237599" y="328193"/>
                  <a:pt x="215518" y="309565"/>
                  <a:pt x="192342" y="292215"/>
                </a:cubicBezTo>
                <a:cubicBezTo>
                  <a:pt x="181940" y="284544"/>
                  <a:pt x="168436" y="281257"/>
                  <a:pt x="157122" y="274682"/>
                </a:cubicBezTo>
                <a:cubicBezTo>
                  <a:pt x="123727" y="255505"/>
                  <a:pt x="90331" y="236146"/>
                  <a:pt x="57484" y="215691"/>
                </a:cubicBezTo>
                <a:cubicBezTo>
                  <a:pt x="52009" y="212221"/>
                  <a:pt x="49454" y="203820"/>
                  <a:pt x="40512" y="189757"/>
                </a:cubicBezTo>
                <a:cubicBezTo>
                  <a:pt x="66061" y="191035"/>
                  <a:pt x="86499" y="186652"/>
                  <a:pt x="102011" y="193775"/>
                </a:cubicBezTo>
                <a:cubicBezTo>
                  <a:pt x="144895" y="213317"/>
                  <a:pt x="186502" y="236329"/>
                  <a:pt x="227197" y="260436"/>
                </a:cubicBezTo>
                <a:cubicBezTo>
                  <a:pt x="262052" y="281074"/>
                  <a:pt x="294717" y="305547"/>
                  <a:pt x="328478" y="328011"/>
                </a:cubicBezTo>
                <a:cubicBezTo>
                  <a:pt x="337055" y="333673"/>
                  <a:pt x="346179" y="338238"/>
                  <a:pt x="360595" y="346457"/>
                </a:cubicBezTo>
                <a:cubicBezTo>
                  <a:pt x="371180" y="229754"/>
                  <a:pt x="372457" y="117799"/>
                  <a:pt x="372092" y="0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8"/>
          <p:cNvSpPr/>
          <p:nvPr/>
        </p:nvSpPr>
        <p:spPr>
          <a:xfrm>
            <a:off x="15410623" y="-1749365"/>
            <a:ext cx="6401970" cy="5058977"/>
          </a:xfrm>
          <a:custGeom>
            <a:avLst/>
            <a:gdLst/>
            <a:ahLst/>
            <a:cxnLst/>
            <a:rect l="l" t="t" r="r" b="b"/>
            <a:pathLst>
              <a:path w="6401970" h="5058977" extrusionOk="0">
                <a:moveTo>
                  <a:pt x="2661624" y="128499"/>
                </a:moveTo>
                <a:cubicBezTo>
                  <a:pt x="2700280" y="116659"/>
                  <a:pt x="2746934" y="119247"/>
                  <a:pt x="2798293" y="141515"/>
                </a:cubicBezTo>
                <a:cubicBezTo>
                  <a:pt x="2844633" y="161588"/>
                  <a:pt x="2899363" y="161510"/>
                  <a:pt x="2949467" y="174055"/>
                </a:cubicBezTo>
                <a:cubicBezTo>
                  <a:pt x="3017684" y="191070"/>
                  <a:pt x="3084332" y="214907"/>
                  <a:pt x="3153333" y="228942"/>
                </a:cubicBezTo>
                <a:cubicBezTo>
                  <a:pt x="3176151" y="233490"/>
                  <a:pt x="3203281" y="215769"/>
                  <a:pt x="3235272" y="206203"/>
                </a:cubicBezTo>
                <a:cubicBezTo>
                  <a:pt x="3257540" y="231138"/>
                  <a:pt x="3290159" y="240547"/>
                  <a:pt x="3331403" y="245408"/>
                </a:cubicBezTo>
                <a:cubicBezTo>
                  <a:pt x="3401972" y="253249"/>
                  <a:pt x="3471129" y="276380"/>
                  <a:pt x="3539425" y="297865"/>
                </a:cubicBezTo>
                <a:cubicBezTo>
                  <a:pt x="3614228" y="321388"/>
                  <a:pt x="3686443" y="353301"/>
                  <a:pt x="3761403" y="376275"/>
                </a:cubicBezTo>
                <a:cubicBezTo>
                  <a:pt x="3823426" y="395015"/>
                  <a:pt x="3887722" y="405992"/>
                  <a:pt x="3951156" y="419714"/>
                </a:cubicBezTo>
                <a:cubicBezTo>
                  <a:pt x="4036701" y="438297"/>
                  <a:pt x="4122795" y="454293"/>
                  <a:pt x="4207792" y="474601"/>
                </a:cubicBezTo>
                <a:cubicBezTo>
                  <a:pt x="4290436" y="494674"/>
                  <a:pt x="4371904" y="519765"/>
                  <a:pt x="4454313" y="541250"/>
                </a:cubicBezTo>
                <a:cubicBezTo>
                  <a:pt x="4472975" y="546111"/>
                  <a:pt x="4493518" y="543132"/>
                  <a:pt x="4512572" y="546895"/>
                </a:cubicBezTo>
                <a:cubicBezTo>
                  <a:pt x="4595295" y="563126"/>
                  <a:pt x="4669392" y="610878"/>
                  <a:pt x="4755643" y="614563"/>
                </a:cubicBezTo>
                <a:cubicBezTo>
                  <a:pt x="4790143" y="616053"/>
                  <a:pt x="4802140" y="657767"/>
                  <a:pt x="4839071" y="666706"/>
                </a:cubicBezTo>
                <a:cubicBezTo>
                  <a:pt x="4893174" y="679879"/>
                  <a:pt x="4943827" y="707714"/>
                  <a:pt x="4995891" y="729434"/>
                </a:cubicBezTo>
                <a:cubicBezTo>
                  <a:pt x="5000910" y="731551"/>
                  <a:pt x="5005771" y="736412"/>
                  <a:pt x="5010711" y="736334"/>
                </a:cubicBezTo>
                <a:cubicBezTo>
                  <a:pt x="5075399" y="735315"/>
                  <a:pt x="5127777" y="768796"/>
                  <a:pt x="5178038" y="801806"/>
                </a:cubicBezTo>
                <a:cubicBezTo>
                  <a:pt x="5215910" y="826662"/>
                  <a:pt x="5257154" y="837404"/>
                  <a:pt x="5298240" y="851597"/>
                </a:cubicBezTo>
                <a:cubicBezTo>
                  <a:pt x="5446201" y="902798"/>
                  <a:pt x="5565698" y="1003477"/>
                  <a:pt x="5697740" y="1082436"/>
                </a:cubicBezTo>
                <a:cubicBezTo>
                  <a:pt x="5813787" y="1151829"/>
                  <a:pt x="5923953" y="1232905"/>
                  <a:pt x="6011380" y="1333348"/>
                </a:cubicBezTo>
                <a:cubicBezTo>
                  <a:pt x="6137228" y="1477936"/>
                  <a:pt x="6259313" y="1629111"/>
                  <a:pt x="6314435" y="1820196"/>
                </a:cubicBezTo>
                <a:cubicBezTo>
                  <a:pt x="6333646" y="1886766"/>
                  <a:pt x="6363755" y="1950279"/>
                  <a:pt x="6382103" y="2017006"/>
                </a:cubicBezTo>
                <a:cubicBezTo>
                  <a:pt x="6420132" y="2155556"/>
                  <a:pt x="6397079" y="2294812"/>
                  <a:pt x="6367048" y="2430227"/>
                </a:cubicBezTo>
                <a:cubicBezTo>
                  <a:pt x="6334743" y="2576461"/>
                  <a:pt x="6283777" y="2718227"/>
                  <a:pt x="6202858" y="2846192"/>
                </a:cubicBezTo>
                <a:cubicBezTo>
                  <a:pt x="6161065" y="2912370"/>
                  <a:pt x="6120998" y="2981606"/>
                  <a:pt x="6068306" y="3038297"/>
                </a:cubicBezTo>
                <a:cubicBezTo>
                  <a:pt x="5882780" y="3239473"/>
                  <a:pt x="5656143" y="3398371"/>
                  <a:pt x="5403781" y="3504209"/>
                </a:cubicBezTo>
                <a:cubicBezTo>
                  <a:pt x="5281853" y="3555568"/>
                  <a:pt x="5164787" y="3618296"/>
                  <a:pt x="5044427" y="3673496"/>
                </a:cubicBezTo>
                <a:cubicBezTo>
                  <a:pt x="4966017" y="3709330"/>
                  <a:pt x="4887215" y="3743360"/>
                  <a:pt x="4806923" y="3773940"/>
                </a:cubicBezTo>
                <a:cubicBezTo>
                  <a:pt x="4577966" y="3860269"/>
                  <a:pt x="4349322" y="3947461"/>
                  <a:pt x="4136047" y="4069311"/>
                </a:cubicBezTo>
                <a:cubicBezTo>
                  <a:pt x="3991929" y="4151798"/>
                  <a:pt x="3846478" y="4232325"/>
                  <a:pt x="3705967" y="4320615"/>
                </a:cubicBezTo>
                <a:cubicBezTo>
                  <a:pt x="3632105" y="4366955"/>
                  <a:pt x="3569299" y="4430389"/>
                  <a:pt x="3498416" y="4482218"/>
                </a:cubicBezTo>
                <a:cubicBezTo>
                  <a:pt x="3423064" y="4537105"/>
                  <a:pt x="3342772" y="4585249"/>
                  <a:pt x="3266950" y="4639508"/>
                </a:cubicBezTo>
                <a:cubicBezTo>
                  <a:pt x="3209161" y="4680831"/>
                  <a:pt x="3157175" y="4730935"/>
                  <a:pt x="3098603" y="4770375"/>
                </a:cubicBezTo>
                <a:cubicBezTo>
                  <a:pt x="2985144" y="4846354"/>
                  <a:pt x="2867607" y="4915826"/>
                  <a:pt x="2734702" y="4953620"/>
                </a:cubicBezTo>
                <a:cubicBezTo>
                  <a:pt x="2721372" y="4957383"/>
                  <a:pt x="2706161" y="4955501"/>
                  <a:pt x="2693537" y="4960598"/>
                </a:cubicBezTo>
                <a:cubicBezTo>
                  <a:pt x="2574746" y="5008271"/>
                  <a:pt x="2448976" y="5015485"/>
                  <a:pt x="2323676" y="5023953"/>
                </a:cubicBezTo>
                <a:cubicBezTo>
                  <a:pt x="2217980" y="5031010"/>
                  <a:pt x="2109931" y="5023953"/>
                  <a:pt x="2006821" y="5043399"/>
                </a:cubicBezTo>
                <a:cubicBezTo>
                  <a:pt x="1912024" y="5061433"/>
                  <a:pt x="1818637" y="5061668"/>
                  <a:pt x="1725643" y="5054847"/>
                </a:cubicBezTo>
                <a:cubicBezTo>
                  <a:pt x="1560433" y="5042772"/>
                  <a:pt x="1393812" y="5039949"/>
                  <a:pt x="1231659" y="4996980"/>
                </a:cubicBezTo>
                <a:cubicBezTo>
                  <a:pt x="1152309" y="4975966"/>
                  <a:pt x="1069900" y="4966714"/>
                  <a:pt x="989451" y="4949307"/>
                </a:cubicBezTo>
                <a:cubicBezTo>
                  <a:pt x="938014" y="4938173"/>
                  <a:pt x="884460" y="4928607"/>
                  <a:pt x="837492" y="4906417"/>
                </a:cubicBezTo>
                <a:cubicBezTo>
                  <a:pt x="729129" y="4855372"/>
                  <a:pt x="627196" y="4792095"/>
                  <a:pt x="546748" y="4700747"/>
                </a:cubicBezTo>
                <a:cubicBezTo>
                  <a:pt x="477041" y="4621631"/>
                  <a:pt x="407178" y="4542280"/>
                  <a:pt x="342881" y="4458852"/>
                </a:cubicBezTo>
                <a:cubicBezTo>
                  <a:pt x="304686" y="4407878"/>
                  <a:pt x="271719" y="4353179"/>
                  <a:pt x="244477" y="4295602"/>
                </a:cubicBezTo>
                <a:cubicBezTo>
                  <a:pt x="201743" y="4208097"/>
                  <a:pt x="156736" y="4120199"/>
                  <a:pt x="127959" y="4027832"/>
                </a:cubicBezTo>
                <a:cubicBezTo>
                  <a:pt x="74403" y="3859909"/>
                  <a:pt x="57294" y="3682490"/>
                  <a:pt x="77777" y="3507424"/>
                </a:cubicBezTo>
                <a:cubicBezTo>
                  <a:pt x="88206" y="3418899"/>
                  <a:pt x="94321" y="3330688"/>
                  <a:pt x="115884" y="3243417"/>
                </a:cubicBezTo>
                <a:cubicBezTo>
                  <a:pt x="143093" y="3133173"/>
                  <a:pt x="162225" y="3020890"/>
                  <a:pt x="186453" y="2909782"/>
                </a:cubicBezTo>
                <a:cubicBezTo>
                  <a:pt x="220640" y="2752021"/>
                  <a:pt x="263452" y="2595201"/>
                  <a:pt x="249730" y="2430540"/>
                </a:cubicBezTo>
                <a:cubicBezTo>
                  <a:pt x="241340" y="2329862"/>
                  <a:pt x="223306" y="2232712"/>
                  <a:pt x="179710" y="2139874"/>
                </a:cubicBezTo>
                <a:cubicBezTo>
                  <a:pt x="132272" y="2038882"/>
                  <a:pt x="90871" y="1934989"/>
                  <a:pt x="49549" y="1831330"/>
                </a:cubicBezTo>
                <a:cubicBezTo>
                  <a:pt x="-27293" y="1638520"/>
                  <a:pt x="-13179" y="1451747"/>
                  <a:pt x="80913" y="1266386"/>
                </a:cubicBezTo>
                <a:cubicBezTo>
                  <a:pt x="125686" y="1178645"/>
                  <a:pt x="186532" y="1104156"/>
                  <a:pt x="240243" y="1023707"/>
                </a:cubicBezTo>
                <a:cubicBezTo>
                  <a:pt x="302971" y="930085"/>
                  <a:pt x="378088" y="849872"/>
                  <a:pt x="449833" y="765424"/>
                </a:cubicBezTo>
                <a:cubicBezTo>
                  <a:pt x="507229" y="698462"/>
                  <a:pt x="558901" y="625776"/>
                  <a:pt x="621708" y="564381"/>
                </a:cubicBezTo>
                <a:cubicBezTo>
                  <a:pt x="699020" y="489107"/>
                  <a:pt x="777195" y="408109"/>
                  <a:pt x="870267" y="357770"/>
                </a:cubicBezTo>
                <a:cubicBezTo>
                  <a:pt x="951108" y="314174"/>
                  <a:pt x="1014777" y="235372"/>
                  <a:pt x="1117494" y="228080"/>
                </a:cubicBezTo>
                <a:cubicBezTo>
                  <a:pt x="1152230" y="225649"/>
                  <a:pt x="1183280" y="188875"/>
                  <a:pt x="1218879" y="175388"/>
                </a:cubicBezTo>
                <a:cubicBezTo>
                  <a:pt x="1299641" y="144024"/>
                  <a:pt x="1380717" y="104819"/>
                  <a:pt x="1462734" y="88510"/>
                </a:cubicBezTo>
                <a:cubicBezTo>
                  <a:pt x="1571724" y="67182"/>
                  <a:pt x="1673579" y="-7542"/>
                  <a:pt x="1792919" y="31192"/>
                </a:cubicBezTo>
                <a:cubicBezTo>
                  <a:pt x="1855647" y="-4720"/>
                  <a:pt x="1925275" y="5709"/>
                  <a:pt x="1992786" y="2416"/>
                </a:cubicBezTo>
                <a:cubicBezTo>
                  <a:pt x="2001176" y="2416"/>
                  <a:pt x="2011055" y="-1975"/>
                  <a:pt x="2017720" y="1083"/>
                </a:cubicBezTo>
                <a:cubicBezTo>
                  <a:pt x="2106873" y="41621"/>
                  <a:pt x="2202454" y="4141"/>
                  <a:pt x="2293332" y="24606"/>
                </a:cubicBezTo>
                <a:cubicBezTo>
                  <a:pt x="2382013" y="44836"/>
                  <a:pt x="2471636" y="61145"/>
                  <a:pt x="2559926" y="82629"/>
                </a:cubicBezTo>
                <a:cubicBezTo>
                  <a:pt x="2590035" y="90000"/>
                  <a:pt x="2617401" y="108112"/>
                  <a:pt x="2661624" y="128499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8"/>
          <p:cNvSpPr/>
          <p:nvPr/>
        </p:nvSpPr>
        <p:spPr>
          <a:xfrm>
            <a:off x="16189982" y="846225"/>
            <a:ext cx="1150956" cy="1320963"/>
          </a:xfrm>
          <a:custGeom>
            <a:avLst/>
            <a:gdLst/>
            <a:ahLst/>
            <a:cxnLst/>
            <a:rect l="l" t="t" r="r" b="b"/>
            <a:pathLst>
              <a:path w="1150956" h="1320963" extrusionOk="0">
                <a:moveTo>
                  <a:pt x="1092497" y="618278"/>
                </a:moveTo>
                <a:cubicBezTo>
                  <a:pt x="1111082" y="626683"/>
                  <a:pt x="1131372" y="629593"/>
                  <a:pt x="1150956" y="634707"/>
                </a:cubicBezTo>
                <a:cubicBezTo>
                  <a:pt x="1073471" y="664479"/>
                  <a:pt x="1001926" y="707153"/>
                  <a:pt x="935262" y="756411"/>
                </a:cubicBezTo>
                <a:cubicBezTo>
                  <a:pt x="910561" y="773869"/>
                  <a:pt x="888624" y="794853"/>
                  <a:pt x="867275" y="816249"/>
                </a:cubicBezTo>
                <a:cubicBezTo>
                  <a:pt x="834752" y="846521"/>
                  <a:pt x="807934" y="882230"/>
                  <a:pt x="790408" y="923229"/>
                </a:cubicBezTo>
                <a:cubicBezTo>
                  <a:pt x="771705" y="963552"/>
                  <a:pt x="758384" y="1006109"/>
                  <a:pt x="743328" y="1047901"/>
                </a:cubicBezTo>
                <a:cubicBezTo>
                  <a:pt x="709952" y="1136982"/>
                  <a:pt x="681193" y="1227768"/>
                  <a:pt x="661756" y="1320964"/>
                </a:cubicBezTo>
                <a:cubicBezTo>
                  <a:pt x="641554" y="1262301"/>
                  <a:pt x="617617" y="1205079"/>
                  <a:pt x="588005" y="1150531"/>
                </a:cubicBezTo>
                <a:cubicBezTo>
                  <a:pt x="553218" y="1081994"/>
                  <a:pt x="515284" y="1015043"/>
                  <a:pt x="467646" y="954500"/>
                </a:cubicBezTo>
                <a:cubicBezTo>
                  <a:pt x="438269" y="914794"/>
                  <a:pt x="414185" y="871003"/>
                  <a:pt x="379163" y="835705"/>
                </a:cubicBezTo>
                <a:cubicBezTo>
                  <a:pt x="324967" y="782039"/>
                  <a:pt x="269419" y="728138"/>
                  <a:pt x="202020" y="691165"/>
                </a:cubicBezTo>
                <a:cubicBezTo>
                  <a:pt x="139679" y="656514"/>
                  <a:pt x="73133" y="619924"/>
                  <a:pt x="0" y="619218"/>
                </a:cubicBezTo>
                <a:cubicBezTo>
                  <a:pt x="89895" y="574281"/>
                  <a:pt x="175084" y="519410"/>
                  <a:pt x="253363" y="456368"/>
                </a:cubicBezTo>
                <a:cubicBezTo>
                  <a:pt x="311999" y="406934"/>
                  <a:pt x="368782" y="354855"/>
                  <a:pt x="421596" y="299308"/>
                </a:cubicBezTo>
                <a:cubicBezTo>
                  <a:pt x="511843" y="196208"/>
                  <a:pt x="562334" y="138868"/>
                  <a:pt x="589740" y="0"/>
                </a:cubicBezTo>
                <a:cubicBezTo>
                  <a:pt x="625410" y="75709"/>
                  <a:pt x="651934" y="156120"/>
                  <a:pt x="697014" y="227097"/>
                </a:cubicBezTo>
                <a:cubicBezTo>
                  <a:pt x="719392" y="265892"/>
                  <a:pt x="748357" y="299984"/>
                  <a:pt x="774793" y="335957"/>
                </a:cubicBezTo>
                <a:cubicBezTo>
                  <a:pt x="799465" y="374047"/>
                  <a:pt x="830900" y="406317"/>
                  <a:pt x="863805" y="437324"/>
                </a:cubicBezTo>
                <a:cubicBezTo>
                  <a:pt x="905356" y="482408"/>
                  <a:pt x="951877" y="522172"/>
                  <a:pt x="999426" y="560732"/>
                </a:cubicBezTo>
                <a:cubicBezTo>
                  <a:pt x="1028215" y="583010"/>
                  <a:pt x="1059562" y="602701"/>
                  <a:pt x="1092497" y="618278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3926100" y="2587850"/>
            <a:ext cx="9042600" cy="2343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500"/>
              <a:buFont typeface="Gloria Hallelujah"/>
              <a:buNone/>
              <a:defRPr sz="7500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1"/>
          </p:nvPr>
        </p:nvSpPr>
        <p:spPr>
          <a:xfrm>
            <a:off x="6319725" y="5551425"/>
            <a:ext cx="5990400" cy="165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0850">
              <a:spcBef>
                <a:spcPts val="640"/>
              </a:spcBef>
              <a:spcAft>
                <a:spcPts val="0"/>
              </a:spcAft>
              <a:buSzPts val="3500"/>
              <a:buFont typeface="Poppins"/>
              <a:buChar char="•"/>
              <a:defRPr sz="350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450850">
              <a:spcBef>
                <a:spcPts val="560"/>
              </a:spcBef>
              <a:spcAft>
                <a:spcPts val="0"/>
              </a:spcAft>
              <a:buSzPts val="3500"/>
              <a:buChar char="–"/>
              <a:defRPr/>
            </a:lvl2pPr>
            <a:lvl3pPr marL="1371600" lvl="2" indent="-450850">
              <a:spcBef>
                <a:spcPts val="480"/>
              </a:spcBef>
              <a:spcAft>
                <a:spcPts val="0"/>
              </a:spcAft>
              <a:buSzPts val="3500"/>
              <a:buChar char="•"/>
              <a:defRPr/>
            </a:lvl3pPr>
            <a:lvl4pPr marL="1828800" lvl="3" indent="-450850">
              <a:spcBef>
                <a:spcPts val="400"/>
              </a:spcBef>
              <a:spcAft>
                <a:spcPts val="0"/>
              </a:spcAft>
              <a:buSzPts val="3500"/>
              <a:buChar char="–"/>
              <a:defRPr/>
            </a:lvl4pPr>
            <a:lvl5pPr marL="2286000" lvl="4" indent="-450850">
              <a:spcBef>
                <a:spcPts val="400"/>
              </a:spcBef>
              <a:spcAft>
                <a:spcPts val="0"/>
              </a:spcAft>
              <a:buSzPts val="3500"/>
              <a:buChar char="»"/>
              <a:defRPr/>
            </a:lvl5pPr>
            <a:lvl6pPr marL="2743200" lvl="5" indent="-450850">
              <a:spcBef>
                <a:spcPts val="400"/>
              </a:spcBef>
              <a:spcAft>
                <a:spcPts val="0"/>
              </a:spcAft>
              <a:buSzPts val="3500"/>
              <a:buChar char="•"/>
              <a:defRPr/>
            </a:lvl6pPr>
            <a:lvl7pPr marL="3200400" lvl="6" indent="-450850">
              <a:spcBef>
                <a:spcPts val="400"/>
              </a:spcBef>
              <a:spcAft>
                <a:spcPts val="0"/>
              </a:spcAft>
              <a:buSzPts val="3500"/>
              <a:buChar char="•"/>
              <a:defRPr/>
            </a:lvl7pPr>
            <a:lvl8pPr marL="3657600" lvl="7" indent="-450850">
              <a:spcBef>
                <a:spcPts val="400"/>
              </a:spcBef>
              <a:spcAft>
                <a:spcPts val="0"/>
              </a:spcAft>
              <a:buSzPts val="3500"/>
              <a:buChar char="•"/>
              <a:defRPr/>
            </a:lvl8pPr>
            <a:lvl9pPr marL="4114800" lvl="8" indent="-450850">
              <a:spcBef>
                <a:spcPts val="400"/>
              </a:spcBef>
              <a:spcAft>
                <a:spcPts val="0"/>
              </a:spcAft>
              <a:buSzPts val="35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bg>
      <p:bgPr>
        <a:solidFill>
          <a:schemeClr val="lt2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6999000" y="983000"/>
            <a:ext cx="10486500" cy="962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500"/>
              <a:buFont typeface="Gloria Hallelujah"/>
              <a:buNone/>
              <a:defRPr sz="7500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7830675" y="4415675"/>
            <a:ext cx="7358400" cy="207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0850" rtl="0">
              <a:spcBef>
                <a:spcPts val="640"/>
              </a:spcBef>
              <a:spcAft>
                <a:spcPts val="0"/>
              </a:spcAft>
              <a:buSzPts val="3500"/>
              <a:buFont typeface="Poppins"/>
              <a:buChar char="•"/>
              <a:defRPr sz="350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450850" rtl="0">
              <a:spcBef>
                <a:spcPts val="560"/>
              </a:spcBef>
              <a:spcAft>
                <a:spcPts val="0"/>
              </a:spcAft>
              <a:buSzPts val="3500"/>
              <a:buChar char="–"/>
              <a:defRPr/>
            </a:lvl2pPr>
            <a:lvl3pPr marL="1371600" lvl="2" indent="-450850" rtl="0">
              <a:spcBef>
                <a:spcPts val="480"/>
              </a:spcBef>
              <a:spcAft>
                <a:spcPts val="0"/>
              </a:spcAft>
              <a:buSzPts val="3500"/>
              <a:buChar char="•"/>
              <a:defRPr/>
            </a:lvl3pPr>
            <a:lvl4pPr marL="1828800" lvl="3" indent="-450850" rtl="0">
              <a:spcBef>
                <a:spcPts val="400"/>
              </a:spcBef>
              <a:spcAft>
                <a:spcPts val="0"/>
              </a:spcAft>
              <a:buSzPts val="3500"/>
              <a:buChar char="–"/>
              <a:defRPr/>
            </a:lvl4pPr>
            <a:lvl5pPr marL="2286000" lvl="4" indent="-450850" rtl="0">
              <a:spcBef>
                <a:spcPts val="400"/>
              </a:spcBef>
              <a:spcAft>
                <a:spcPts val="0"/>
              </a:spcAft>
              <a:buSzPts val="3500"/>
              <a:buChar char="»"/>
              <a:defRPr/>
            </a:lvl5pPr>
            <a:lvl6pPr marL="2743200" lvl="5" indent="-450850" rtl="0">
              <a:spcBef>
                <a:spcPts val="400"/>
              </a:spcBef>
              <a:spcAft>
                <a:spcPts val="0"/>
              </a:spcAft>
              <a:buSzPts val="3500"/>
              <a:buChar char="•"/>
              <a:defRPr/>
            </a:lvl6pPr>
            <a:lvl7pPr marL="3200400" lvl="6" indent="-450850" rtl="0">
              <a:spcBef>
                <a:spcPts val="400"/>
              </a:spcBef>
              <a:spcAft>
                <a:spcPts val="0"/>
              </a:spcAft>
              <a:buSzPts val="3500"/>
              <a:buChar char="•"/>
              <a:defRPr/>
            </a:lvl7pPr>
            <a:lvl8pPr marL="3657600" lvl="7" indent="-450850" rtl="0">
              <a:spcBef>
                <a:spcPts val="400"/>
              </a:spcBef>
              <a:spcAft>
                <a:spcPts val="0"/>
              </a:spcAft>
              <a:buSzPts val="3500"/>
              <a:buChar char="•"/>
              <a:defRPr/>
            </a:lvl8pPr>
            <a:lvl9pPr marL="4114800" lvl="8" indent="-450850" rtl="0">
              <a:spcBef>
                <a:spcPts val="400"/>
              </a:spcBef>
              <a:spcAft>
                <a:spcPts val="0"/>
              </a:spcAft>
              <a:buSzPts val="35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>
            <a:spLocks noGrp="1"/>
          </p:cNvSpPr>
          <p:nvPr>
            <p:ph type="pic" idx="2"/>
          </p:nvPr>
        </p:nvSpPr>
        <p:spPr>
          <a:xfrm>
            <a:off x="538488" y="12586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9"/>
          <p:cNvSpPr/>
          <p:nvPr/>
        </p:nvSpPr>
        <p:spPr>
          <a:xfrm rot="4645472">
            <a:off x="-4912450" y="6521759"/>
            <a:ext cx="9330423" cy="8123355"/>
          </a:xfrm>
          <a:custGeom>
            <a:avLst/>
            <a:gdLst/>
            <a:ahLst/>
            <a:cxnLst/>
            <a:rect l="l" t="t" r="r" b="b"/>
            <a:pathLst>
              <a:path w="9340089" h="8131771" extrusionOk="0">
                <a:moveTo>
                  <a:pt x="1291" y="4501851"/>
                </a:moveTo>
                <a:cubicBezTo>
                  <a:pt x="-8687" y="4140131"/>
                  <a:pt x="38557" y="3790432"/>
                  <a:pt x="164420" y="3446624"/>
                </a:cubicBezTo>
                <a:cubicBezTo>
                  <a:pt x="228613" y="3271234"/>
                  <a:pt x="330674" y="3125776"/>
                  <a:pt x="416866" y="2966975"/>
                </a:cubicBezTo>
                <a:cubicBezTo>
                  <a:pt x="530106" y="2758767"/>
                  <a:pt x="699125" y="2606939"/>
                  <a:pt x="853719" y="2438641"/>
                </a:cubicBezTo>
                <a:cubicBezTo>
                  <a:pt x="889061" y="2400173"/>
                  <a:pt x="907574" y="2337903"/>
                  <a:pt x="983068" y="2361705"/>
                </a:cubicBezTo>
                <a:cubicBezTo>
                  <a:pt x="991723" y="2364349"/>
                  <a:pt x="1013602" y="2324319"/>
                  <a:pt x="1029830" y="2304484"/>
                </a:cubicBezTo>
                <a:cubicBezTo>
                  <a:pt x="1077915" y="2245339"/>
                  <a:pt x="1124919" y="2196292"/>
                  <a:pt x="1209428" y="2174173"/>
                </a:cubicBezTo>
                <a:cubicBezTo>
                  <a:pt x="1306560" y="2149289"/>
                  <a:pt x="1386141" y="2074757"/>
                  <a:pt x="1479426" y="2029076"/>
                </a:cubicBezTo>
                <a:cubicBezTo>
                  <a:pt x="1740167" y="1901651"/>
                  <a:pt x="1878532" y="1846353"/>
                  <a:pt x="2155622" y="1842867"/>
                </a:cubicBezTo>
                <a:cubicBezTo>
                  <a:pt x="2206592" y="1842266"/>
                  <a:pt x="2212001" y="1729506"/>
                  <a:pt x="2282687" y="1797547"/>
                </a:cubicBezTo>
                <a:cubicBezTo>
                  <a:pt x="2516139" y="1685148"/>
                  <a:pt x="2785296" y="1736118"/>
                  <a:pt x="3022716" y="1631173"/>
                </a:cubicBezTo>
                <a:cubicBezTo>
                  <a:pt x="3170577" y="1565777"/>
                  <a:pt x="3331782" y="1531035"/>
                  <a:pt x="3485174" y="1477421"/>
                </a:cubicBezTo>
                <a:cubicBezTo>
                  <a:pt x="3546963" y="1455782"/>
                  <a:pt x="3604545" y="1421401"/>
                  <a:pt x="3662968" y="1390988"/>
                </a:cubicBezTo>
                <a:cubicBezTo>
                  <a:pt x="3716463" y="1363098"/>
                  <a:pt x="3765750" y="1323308"/>
                  <a:pt x="3822250" y="1305877"/>
                </a:cubicBezTo>
                <a:cubicBezTo>
                  <a:pt x="3882356" y="1287605"/>
                  <a:pt x="3933927" y="1267048"/>
                  <a:pt x="3969751" y="1214035"/>
                </a:cubicBezTo>
                <a:cubicBezTo>
                  <a:pt x="3978767" y="1200811"/>
                  <a:pt x="3992591" y="1181938"/>
                  <a:pt x="4004973" y="1181217"/>
                </a:cubicBezTo>
                <a:cubicBezTo>
                  <a:pt x="4148627" y="1173884"/>
                  <a:pt x="4225924" y="1050786"/>
                  <a:pt x="4336279" y="986953"/>
                </a:cubicBezTo>
                <a:cubicBezTo>
                  <a:pt x="4450962" y="920475"/>
                  <a:pt x="4542083" y="813606"/>
                  <a:pt x="4644625" y="725611"/>
                </a:cubicBezTo>
                <a:cubicBezTo>
                  <a:pt x="4767843" y="619944"/>
                  <a:pt x="4882165" y="499731"/>
                  <a:pt x="5018246" y="414380"/>
                </a:cubicBezTo>
                <a:cubicBezTo>
                  <a:pt x="5229098" y="282146"/>
                  <a:pt x="5465677" y="196555"/>
                  <a:pt x="5690715" y="90407"/>
                </a:cubicBezTo>
                <a:cubicBezTo>
                  <a:pt x="5860575" y="10225"/>
                  <a:pt x="6027311" y="2652"/>
                  <a:pt x="6200657" y="4214"/>
                </a:cubicBezTo>
                <a:cubicBezTo>
                  <a:pt x="6428340" y="6258"/>
                  <a:pt x="6655902" y="-2517"/>
                  <a:pt x="6883225" y="728"/>
                </a:cubicBezTo>
                <a:cubicBezTo>
                  <a:pt x="7107421" y="4094"/>
                  <a:pt x="7315990" y="62878"/>
                  <a:pt x="7473107" y="241154"/>
                </a:cubicBezTo>
                <a:cubicBezTo>
                  <a:pt x="7534537" y="310997"/>
                  <a:pt x="7601855" y="375551"/>
                  <a:pt x="7667131" y="441909"/>
                </a:cubicBezTo>
                <a:cubicBezTo>
                  <a:pt x="7674717" y="449622"/>
                  <a:pt x="7684213" y="455181"/>
                  <a:pt x="7694660" y="458017"/>
                </a:cubicBezTo>
                <a:cubicBezTo>
                  <a:pt x="7963215" y="524495"/>
                  <a:pt x="8124540" y="736069"/>
                  <a:pt x="8308585" y="914825"/>
                </a:cubicBezTo>
                <a:cubicBezTo>
                  <a:pt x="8552978" y="1152726"/>
                  <a:pt x="8744837" y="1433543"/>
                  <a:pt x="8917583" y="1723977"/>
                </a:cubicBezTo>
                <a:cubicBezTo>
                  <a:pt x="9051500" y="1948894"/>
                  <a:pt x="9144784" y="2192806"/>
                  <a:pt x="9206935" y="2453547"/>
                </a:cubicBezTo>
                <a:cubicBezTo>
                  <a:pt x="9278797" y="2746998"/>
                  <a:pt x="9321954" y="3046737"/>
                  <a:pt x="9335802" y="3348530"/>
                </a:cubicBezTo>
                <a:cubicBezTo>
                  <a:pt x="9352873" y="3769275"/>
                  <a:pt x="9320054" y="4189418"/>
                  <a:pt x="9217753" y="4599584"/>
                </a:cubicBezTo>
                <a:cubicBezTo>
                  <a:pt x="9134807" y="4932332"/>
                  <a:pt x="9011829" y="5252098"/>
                  <a:pt x="8887890" y="5572224"/>
                </a:cubicBezTo>
                <a:cubicBezTo>
                  <a:pt x="8791768" y="5823685"/>
                  <a:pt x="8665929" y="6062764"/>
                  <a:pt x="8513067" y="6284364"/>
                </a:cubicBezTo>
                <a:cubicBezTo>
                  <a:pt x="8326978" y="6551236"/>
                  <a:pt x="8118410" y="6806207"/>
                  <a:pt x="7861514" y="7013935"/>
                </a:cubicBezTo>
                <a:cubicBezTo>
                  <a:pt x="7677589" y="7162638"/>
                  <a:pt x="7504844" y="7327689"/>
                  <a:pt x="7308536" y="7457399"/>
                </a:cubicBezTo>
                <a:cubicBezTo>
                  <a:pt x="7135070" y="7572202"/>
                  <a:pt x="6943812" y="7672700"/>
                  <a:pt x="6746542" y="7736052"/>
                </a:cubicBezTo>
                <a:cubicBezTo>
                  <a:pt x="6443366" y="7834266"/>
                  <a:pt x="6132256" y="7920819"/>
                  <a:pt x="5818261" y="7963855"/>
                </a:cubicBezTo>
                <a:cubicBezTo>
                  <a:pt x="5405090" y="8020355"/>
                  <a:pt x="4990116" y="8081783"/>
                  <a:pt x="4570454" y="8081664"/>
                </a:cubicBezTo>
                <a:cubicBezTo>
                  <a:pt x="4505298" y="8081664"/>
                  <a:pt x="4440263" y="8110514"/>
                  <a:pt x="4374747" y="8112318"/>
                </a:cubicBezTo>
                <a:cubicBezTo>
                  <a:pt x="4123623" y="8119170"/>
                  <a:pt x="3867570" y="8151507"/>
                  <a:pt x="3622697" y="8113880"/>
                </a:cubicBezTo>
                <a:cubicBezTo>
                  <a:pt x="3429395" y="8084308"/>
                  <a:pt x="3234410" y="8125902"/>
                  <a:pt x="3043152" y="8063751"/>
                </a:cubicBezTo>
                <a:cubicBezTo>
                  <a:pt x="2922939" y="8024322"/>
                  <a:pt x="2786738" y="8033217"/>
                  <a:pt x="2658471" y="8013262"/>
                </a:cubicBezTo>
                <a:cubicBezTo>
                  <a:pt x="2559897" y="7997755"/>
                  <a:pt x="2462765" y="7974073"/>
                  <a:pt x="2383545" y="7904109"/>
                </a:cubicBezTo>
                <a:cubicBezTo>
                  <a:pt x="2368518" y="7891006"/>
                  <a:pt x="2337143" y="7893771"/>
                  <a:pt x="2313221" y="7893771"/>
                </a:cubicBezTo>
                <a:cubicBezTo>
                  <a:pt x="2057889" y="7893771"/>
                  <a:pt x="1822633" y="7818638"/>
                  <a:pt x="1590262" y="7718501"/>
                </a:cubicBezTo>
                <a:cubicBezTo>
                  <a:pt x="1458749" y="7661760"/>
                  <a:pt x="1315576" y="7632669"/>
                  <a:pt x="1228301" y="7504041"/>
                </a:cubicBezTo>
                <a:cubicBezTo>
                  <a:pt x="886657" y="7351612"/>
                  <a:pt x="748292" y="7044468"/>
                  <a:pt x="618463" y="6723380"/>
                </a:cubicBezTo>
                <a:cubicBezTo>
                  <a:pt x="502698" y="6437274"/>
                  <a:pt x="350389" y="6165594"/>
                  <a:pt x="240995" y="5877324"/>
                </a:cubicBezTo>
                <a:cubicBezTo>
                  <a:pt x="133886" y="5595064"/>
                  <a:pt x="34470" y="5306314"/>
                  <a:pt x="24011" y="4997848"/>
                </a:cubicBezTo>
                <a:cubicBezTo>
                  <a:pt x="17880" y="4832556"/>
                  <a:pt x="8864" y="4667143"/>
                  <a:pt x="1291" y="4501851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>
            <a:spLocks noGrp="1"/>
          </p:cNvSpPr>
          <p:nvPr>
            <p:ph type="pic" idx="2"/>
          </p:nvPr>
        </p:nvSpPr>
        <p:spPr>
          <a:xfrm>
            <a:off x="10771638" y="4538850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1055400" y="1211600"/>
            <a:ext cx="10486500" cy="962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500"/>
              <a:buFont typeface="Gloria Hallelujah"/>
              <a:buNone/>
              <a:defRPr sz="7500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/>
          <p:nvPr/>
        </p:nvSpPr>
        <p:spPr>
          <a:xfrm>
            <a:off x="15410623" y="-1749365"/>
            <a:ext cx="6401970" cy="5058977"/>
          </a:xfrm>
          <a:custGeom>
            <a:avLst/>
            <a:gdLst/>
            <a:ahLst/>
            <a:cxnLst/>
            <a:rect l="l" t="t" r="r" b="b"/>
            <a:pathLst>
              <a:path w="6401970" h="5058977" extrusionOk="0">
                <a:moveTo>
                  <a:pt x="2661624" y="128499"/>
                </a:moveTo>
                <a:cubicBezTo>
                  <a:pt x="2700280" y="116659"/>
                  <a:pt x="2746934" y="119247"/>
                  <a:pt x="2798293" y="141515"/>
                </a:cubicBezTo>
                <a:cubicBezTo>
                  <a:pt x="2844633" y="161588"/>
                  <a:pt x="2899363" y="161510"/>
                  <a:pt x="2949467" y="174055"/>
                </a:cubicBezTo>
                <a:cubicBezTo>
                  <a:pt x="3017684" y="191070"/>
                  <a:pt x="3084332" y="214907"/>
                  <a:pt x="3153333" y="228942"/>
                </a:cubicBezTo>
                <a:cubicBezTo>
                  <a:pt x="3176151" y="233490"/>
                  <a:pt x="3203281" y="215769"/>
                  <a:pt x="3235272" y="206203"/>
                </a:cubicBezTo>
                <a:cubicBezTo>
                  <a:pt x="3257540" y="231138"/>
                  <a:pt x="3290159" y="240547"/>
                  <a:pt x="3331403" y="245408"/>
                </a:cubicBezTo>
                <a:cubicBezTo>
                  <a:pt x="3401972" y="253249"/>
                  <a:pt x="3471129" y="276380"/>
                  <a:pt x="3539425" y="297865"/>
                </a:cubicBezTo>
                <a:cubicBezTo>
                  <a:pt x="3614228" y="321388"/>
                  <a:pt x="3686443" y="353301"/>
                  <a:pt x="3761403" y="376275"/>
                </a:cubicBezTo>
                <a:cubicBezTo>
                  <a:pt x="3823426" y="395015"/>
                  <a:pt x="3887722" y="405992"/>
                  <a:pt x="3951156" y="419714"/>
                </a:cubicBezTo>
                <a:cubicBezTo>
                  <a:pt x="4036701" y="438297"/>
                  <a:pt x="4122795" y="454293"/>
                  <a:pt x="4207792" y="474601"/>
                </a:cubicBezTo>
                <a:cubicBezTo>
                  <a:pt x="4290436" y="494674"/>
                  <a:pt x="4371904" y="519765"/>
                  <a:pt x="4454313" y="541250"/>
                </a:cubicBezTo>
                <a:cubicBezTo>
                  <a:pt x="4472975" y="546111"/>
                  <a:pt x="4493518" y="543132"/>
                  <a:pt x="4512572" y="546895"/>
                </a:cubicBezTo>
                <a:cubicBezTo>
                  <a:pt x="4595295" y="563126"/>
                  <a:pt x="4669392" y="610878"/>
                  <a:pt x="4755643" y="614563"/>
                </a:cubicBezTo>
                <a:cubicBezTo>
                  <a:pt x="4790143" y="616053"/>
                  <a:pt x="4802140" y="657767"/>
                  <a:pt x="4839071" y="666706"/>
                </a:cubicBezTo>
                <a:cubicBezTo>
                  <a:pt x="4893174" y="679879"/>
                  <a:pt x="4943827" y="707714"/>
                  <a:pt x="4995891" y="729434"/>
                </a:cubicBezTo>
                <a:cubicBezTo>
                  <a:pt x="5000910" y="731551"/>
                  <a:pt x="5005771" y="736412"/>
                  <a:pt x="5010711" y="736334"/>
                </a:cubicBezTo>
                <a:cubicBezTo>
                  <a:pt x="5075399" y="735315"/>
                  <a:pt x="5127777" y="768796"/>
                  <a:pt x="5178038" y="801806"/>
                </a:cubicBezTo>
                <a:cubicBezTo>
                  <a:pt x="5215910" y="826662"/>
                  <a:pt x="5257154" y="837404"/>
                  <a:pt x="5298240" y="851597"/>
                </a:cubicBezTo>
                <a:cubicBezTo>
                  <a:pt x="5446201" y="902798"/>
                  <a:pt x="5565698" y="1003477"/>
                  <a:pt x="5697740" y="1082436"/>
                </a:cubicBezTo>
                <a:cubicBezTo>
                  <a:pt x="5813787" y="1151829"/>
                  <a:pt x="5923953" y="1232905"/>
                  <a:pt x="6011380" y="1333348"/>
                </a:cubicBezTo>
                <a:cubicBezTo>
                  <a:pt x="6137228" y="1477936"/>
                  <a:pt x="6259313" y="1629111"/>
                  <a:pt x="6314435" y="1820196"/>
                </a:cubicBezTo>
                <a:cubicBezTo>
                  <a:pt x="6333646" y="1886766"/>
                  <a:pt x="6363755" y="1950279"/>
                  <a:pt x="6382103" y="2017006"/>
                </a:cubicBezTo>
                <a:cubicBezTo>
                  <a:pt x="6420132" y="2155556"/>
                  <a:pt x="6397079" y="2294812"/>
                  <a:pt x="6367048" y="2430227"/>
                </a:cubicBezTo>
                <a:cubicBezTo>
                  <a:pt x="6334743" y="2576461"/>
                  <a:pt x="6283777" y="2718227"/>
                  <a:pt x="6202858" y="2846192"/>
                </a:cubicBezTo>
                <a:cubicBezTo>
                  <a:pt x="6161065" y="2912370"/>
                  <a:pt x="6120998" y="2981606"/>
                  <a:pt x="6068306" y="3038297"/>
                </a:cubicBezTo>
                <a:cubicBezTo>
                  <a:pt x="5882780" y="3239473"/>
                  <a:pt x="5656143" y="3398371"/>
                  <a:pt x="5403781" y="3504209"/>
                </a:cubicBezTo>
                <a:cubicBezTo>
                  <a:pt x="5281853" y="3555568"/>
                  <a:pt x="5164787" y="3618296"/>
                  <a:pt x="5044427" y="3673496"/>
                </a:cubicBezTo>
                <a:cubicBezTo>
                  <a:pt x="4966017" y="3709330"/>
                  <a:pt x="4887215" y="3743360"/>
                  <a:pt x="4806923" y="3773940"/>
                </a:cubicBezTo>
                <a:cubicBezTo>
                  <a:pt x="4577966" y="3860269"/>
                  <a:pt x="4349322" y="3947461"/>
                  <a:pt x="4136047" y="4069311"/>
                </a:cubicBezTo>
                <a:cubicBezTo>
                  <a:pt x="3991929" y="4151798"/>
                  <a:pt x="3846478" y="4232325"/>
                  <a:pt x="3705967" y="4320615"/>
                </a:cubicBezTo>
                <a:cubicBezTo>
                  <a:pt x="3632105" y="4366955"/>
                  <a:pt x="3569299" y="4430389"/>
                  <a:pt x="3498416" y="4482218"/>
                </a:cubicBezTo>
                <a:cubicBezTo>
                  <a:pt x="3423064" y="4537105"/>
                  <a:pt x="3342772" y="4585249"/>
                  <a:pt x="3266950" y="4639508"/>
                </a:cubicBezTo>
                <a:cubicBezTo>
                  <a:pt x="3209161" y="4680831"/>
                  <a:pt x="3157175" y="4730935"/>
                  <a:pt x="3098603" y="4770375"/>
                </a:cubicBezTo>
                <a:cubicBezTo>
                  <a:pt x="2985144" y="4846354"/>
                  <a:pt x="2867607" y="4915826"/>
                  <a:pt x="2734702" y="4953620"/>
                </a:cubicBezTo>
                <a:cubicBezTo>
                  <a:pt x="2721372" y="4957383"/>
                  <a:pt x="2706161" y="4955501"/>
                  <a:pt x="2693537" y="4960598"/>
                </a:cubicBezTo>
                <a:cubicBezTo>
                  <a:pt x="2574746" y="5008271"/>
                  <a:pt x="2448976" y="5015485"/>
                  <a:pt x="2323676" y="5023953"/>
                </a:cubicBezTo>
                <a:cubicBezTo>
                  <a:pt x="2217980" y="5031010"/>
                  <a:pt x="2109931" y="5023953"/>
                  <a:pt x="2006821" y="5043399"/>
                </a:cubicBezTo>
                <a:cubicBezTo>
                  <a:pt x="1912024" y="5061433"/>
                  <a:pt x="1818637" y="5061668"/>
                  <a:pt x="1725643" y="5054847"/>
                </a:cubicBezTo>
                <a:cubicBezTo>
                  <a:pt x="1560433" y="5042772"/>
                  <a:pt x="1393812" y="5039949"/>
                  <a:pt x="1231659" y="4996980"/>
                </a:cubicBezTo>
                <a:cubicBezTo>
                  <a:pt x="1152309" y="4975966"/>
                  <a:pt x="1069900" y="4966714"/>
                  <a:pt x="989451" y="4949307"/>
                </a:cubicBezTo>
                <a:cubicBezTo>
                  <a:pt x="938014" y="4938173"/>
                  <a:pt x="884460" y="4928607"/>
                  <a:pt x="837492" y="4906417"/>
                </a:cubicBezTo>
                <a:cubicBezTo>
                  <a:pt x="729129" y="4855372"/>
                  <a:pt x="627196" y="4792095"/>
                  <a:pt x="546748" y="4700747"/>
                </a:cubicBezTo>
                <a:cubicBezTo>
                  <a:pt x="477041" y="4621631"/>
                  <a:pt x="407178" y="4542280"/>
                  <a:pt x="342881" y="4458852"/>
                </a:cubicBezTo>
                <a:cubicBezTo>
                  <a:pt x="304686" y="4407878"/>
                  <a:pt x="271719" y="4353179"/>
                  <a:pt x="244477" y="4295602"/>
                </a:cubicBezTo>
                <a:cubicBezTo>
                  <a:pt x="201743" y="4208097"/>
                  <a:pt x="156736" y="4120199"/>
                  <a:pt x="127959" y="4027832"/>
                </a:cubicBezTo>
                <a:cubicBezTo>
                  <a:pt x="74403" y="3859909"/>
                  <a:pt x="57294" y="3682490"/>
                  <a:pt x="77777" y="3507424"/>
                </a:cubicBezTo>
                <a:cubicBezTo>
                  <a:pt x="88206" y="3418899"/>
                  <a:pt x="94321" y="3330688"/>
                  <a:pt x="115884" y="3243417"/>
                </a:cubicBezTo>
                <a:cubicBezTo>
                  <a:pt x="143093" y="3133173"/>
                  <a:pt x="162225" y="3020890"/>
                  <a:pt x="186453" y="2909782"/>
                </a:cubicBezTo>
                <a:cubicBezTo>
                  <a:pt x="220640" y="2752021"/>
                  <a:pt x="263452" y="2595201"/>
                  <a:pt x="249730" y="2430540"/>
                </a:cubicBezTo>
                <a:cubicBezTo>
                  <a:pt x="241340" y="2329862"/>
                  <a:pt x="223306" y="2232712"/>
                  <a:pt x="179710" y="2139874"/>
                </a:cubicBezTo>
                <a:cubicBezTo>
                  <a:pt x="132272" y="2038882"/>
                  <a:pt x="90871" y="1934989"/>
                  <a:pt x="49549" y="1831330"/>
                </a:cubicBezTo>
                <a:cubicBezTo>
                  <a:pt x="-27293" y="1638520"/>
                  <a:pt x="-13179" y="1451747"/>
                  <a:pt x="80913" y="1266386"/>
                </a:cubicBezTo>
                <a:cubicBezTo>
                  <a:pt x="125686" y="1178645"/>
                  <a:pt x="186532" y="1104156"/>
                  <a:pt x="240243" y="1023707"/>
                </a:cubicBezTo>
                <a:cubicBezTo>
                  <a:pt x="302971" y="930085"/>
                  <a:pt x="378088" y="849872"/>
                  <a:pt x="449833" y="765424"/>
                </a:cubicBezTo>
                <a:cubicBezTo>
                  <a:pt x="507229" y="698462"/>
                  <a:pt x="558901" y="625776"/>
                  <a:pt x="621708" y="564381"/>
                </a:cubicBezTo>
                <a:cubicBezTo>
                  <a:pt x="699020" y="489107"/>
                  <a:pt x="777195" y="408109"/>
                  <a:pt x="870267" y="357770"/>
                </a:cubicBezTo>
                <a:cubicBezTo>
                  <a:pt x="951108" y="314174"/>
                  <a:pt x="1014777" y="235372"/>
                  <a:pt x="1117494" y="228080"/>
                </a:cubicBezTo>
                <a:cubicBezTo>
                  <a:pt x="1152230" y="225649"/>
                  <a:pt x="1183280" y="188875"/>
                  <a:pt x="1218879" y="175388"/>
                </a:cubicBezTo>
                <a:cubicBezTo>
                  <a:pt x="1299641" y="144024"/>
                  <a:pt x="1380717" y="104819"/>
                  <a:pt x="1462734" y="88510"/>
                </a:cubicBezTo>
                <a:cubicBezTo>
                  <a:pt x="1571724" y="67182"/>
                  <a:pt x="1673579" y="-7542"/>
                  <a:pt x="1792919" y="31192"/>
                </a:cubicBezTo>
                <a:cubicBezTo>
                  <a:pt x="1855647" y="-4720"/>
                  <a:pt x="1925275" y="5709"/>
                  <a:pt x="1992786" y="2416"/>
                </a:cubicBezTo>
                <a:cubicBezTo>
                  <a:pt x="2001176" y="2416"/>
                  <a:pt x="2011055" y="-1975"/>
                  <a:pt x="2017720" y="1083"/>
                </a:cubicBezTo>
                <a:cubicBezTo>
                  <a:pt x="2106873" y="41621"/>
                  <a:pt x="2202454" y="4141"/>
                  <a:pt x="2293332" y="24606"/>
                </a:cubicBezTo>
                <a:cubicBezTo>
                  <a:pt x="2382013" y="44836"/>
                  <a:pt x="2471636" y="61145"/>
                  <a:pt x="2559926" y="82629"/>
                </a:cubicBezTo>
                <a:cubicBezTo>
                  <a:pt x="2590035" y="90000"/>
                  <a:pt x="2617401" y="108112"/>
                  <a:pt x="2661624" y="128499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0"/>
          <p:cNvSpPr/>
          <p:nvPr/>
        </p:nvSpPr>
        <p:spPr>
          <a:xfrm rot="4645472">
            <a:off x="-4912450" y="6521759"/>
            <a:ext cx="9330423" cy="8123355"/>
          </a:xfrm>
          <a:custGeom>
            <a:avLst/>
            <a:gdLst/>
            <a:ahLst/>
            <a:cxnLst/>
            <a:rect l="l" t="t" r="r" b="b"/>
            <a:pathLst>
              <a:path w="9340089" h="8131771" extrusionOk="0">
                <a:moveTo>
                  <a:pt x="1291" y="4501851"/>
                </a:moveTo>
                <a:cubicBezTo>
                  <a:pt x="-8687" y="4140131"/>
                  <a:pt x="38557" y="3790432"/>
                  <a:pt x="164420" y="3446624"/>
                </a:cubicBezTo>
                <a:cubicBezTo>
                  <a:pt x="228613" y="3271234"/>
                  <a:pt x="330674" y="3125776"/>
                  <a:pt x="416866" y="2966975"/>
                </a:cubicBezTo>
                <a:cubicBezTo>
                  <a:pt x="530106" y="2758767"/>
                  <a:pt x="699125" y="2606939"/>
                  <a:pt x="853719" y="2438641"/>
                </a:cubicBezTo>
                <a:cubicBezTo>
                  <a:pt x="889061" y="2400173"/>
                  <a:pt x="907574" y="2337903"/>
                  <a:pt x="983068" y="2361705"/>
                </a:cubicBezTo>
                <a:cubicBezTo>
                  <a:pt x="991723" y="2364349"/>
                  <a:pt x="1013602" y="2324319"/>
                  <a:pt x="1029830" y="2304484"/>
                </a:cubicBezTo>
                <a:cubicBezTo>
                  <a:pt x="1077915" y="2245339"/>
                  <a:pt x="1124919" y="2196292"/>
                  <a:pt x="1209428" y="2174173"/>
                </a:cubicBezTo>
                <a:cubicBezTo>
                  <a:pt x="1306560" y="2149289"/>
                  <a:pt x="1386141" y="2074757"/>
                  <a:pt x="1479426" y="2029076"/>
                </a:cubicBezTo>
                <a:cubicBezTo>
                  <a:pt x="1740167" y="1901651"/>
                  <a:pt x="1878532" y="1846353"/>
                  <a:pt x="2155622" y="1842867"/>
                </a:cubicBezTo>
                <a:cubicBezTo>
                  <a:pt x="2206592" y="1842266"/>
                  <a:pt x="2212001" y="1729506"/>
                  <a:pt x="2282687" y="1797547"/>
                </a:cubicBezTo>
                <a:cubicBezTo>
                  <a:pt x="2516139" y="1685148"/>
                  <a:pt x="2785296" y="1736118"/>
                  <a:pt x="3022716" y="1631173"/>
                </a:cubicBezTo>
                <a:cubicBezTo>
                  <a:pt x="3170577" y="1565777"/>
                  <a:pt x="3331782" y="1531035"/>
                  <a:pt x="3485174" y="1477421"/>
                </a:cubicBezTo>
                <a:cubicBezTo>
                  <a:pt x="3546963" y="1455782"/>
                  <a:pt x="3604545" y="1421401"/>
                  <a:pt x="3662968" y="1390988"/>
                </a:cubicBezTo>
                <a:cubicBezTo>
                  <a:pt x="3716463" y="1363098"/>
                  <a:pt x="3765750" y="1323308"/>
                  <a:pt x="3822250" y="1305877"/>
                </a:cubicBezTo>
                <a:cubicBezTo>
                  <a:pt x="3882356" y="1287605"/>
                  <a:pt x="3933927" y="1267048"/>
                  <a:pt x="3969751" y="1214035"/>
                </a:cubicBezTo>
                <a:cubicBezTo>
                  <a:pt x="3978767" y="1200811"/>
                  <a:pt x="3992591" y="1181938"/>
                  <a:pt x="4004973" y="1181217"/>
                </a:cubicBezTo>
                <a:cubicBezTo>
                  <a:pt x="4148627" y="1173884"/>
                  <a:pt x="4225924" y="1050786"/>
                  <a:pt x="4336279" y="986953"/>
                </a:cubicBezTo>
                <a:cubicBezTo>
                  <a:pt x="4450962" y="920475"/>
                  <a:pt x="4542083" y="813606"/>
                  <a:pt x="4644625" y="725611"/>
                </a:cubicBezTo>
                <a:cubicBezTo>
                  <a:pt x="4767843" y="619944"/>
                  <a:pt x="4882165" y="499731"/>
                  <a:pt x="5018246" y="414380"/>
                </a:cubicBezTo>
                <a:cubicBezTo>
                  <a:pt x="5229098" y="282146"/>
                  <a:pt x="5465677" y="196555"/>
                  <a:pt x="5690715" y="90407"/>
                </a:cubicBezTo>
                <a:cubicBezTo>
                  <a:pt x="5860575" y="10225"/>
                  <a:pt x="6027311" y="2652"/>
                  <a:pt x="6200657" y="4214"/>
                </a:cubicBezTo>
                <a:cubicBezTo>
                  <a:pt x="6428340" y="6258"/>
                  <a:pt x="6655902" y="-2517"/>
                  <a:pt x="6883225" y="728"/>
                </a:cubicBezTo>
                <a:cubicBezTo>
                  <a:pt x="7107421" y="4094"/>
                  <a:pt x="7315990" y="62878"/>
                  <a:pt x="7473107" y="241154"/>
                </a:cubicBezTo>
                <a:cubicBezTo>
                  <a:pt x="7534537" y="310997"/>
                  <a:pt x="7601855" y="375551"/>
                  <a:pt x="7667131" y="441909"/>
                </a:cubicBezTo>
                <a:cubicBezTo>
                  <a:pt x="7674717" y="449622"/>
                  <a:pt x="7684213" y="455181"/>
                  <a:pt x="7694660" y="458017"/>
                </a:cubicBezTo>
                <a:cubicBezTo>
                  <a:pt x="7963215" y="524495"/>
                  <a:pt x="8124540" y="736069"/>
                  <a:pt x="8308585" y="914825"/>
                </a:cubicBezTo>
                <a:cubicBezTo>
                  <a:pt x="8552978" y="1152726"/>
                  <a:pt x="8744837" y="1433543"/>
                  <a:pt x="8917583" y="1723977"/>
                </a:cubicBezTo>
                <a:cubicBezTo>
                  <a:pt x="9051500" y="1948894"/>
                  <a:pt x="9144784" y="2192806"/>
                  <a:pt x="9206935" y="2453547"/>
                </a:cubicBezTo>
                <a:cubicBezTo>
                  <a:pt x="9278797" y="2746998"/>
                  <a:pt x="9321954" y="3046737"/>
                  <a:pt x="9335802" y="3348530"/>
                </a:cubicBezTo>
                <a:cubicBezTo>
                  <a:pt x="9352873" y="3769275"/>
                  <a:pt x="9320054" y="4189418"/>
                  <a:pt x="9217753" y="4599584"/>
                </a:cubicBezTo>
                <a:cubicBezTo>
                  <a:pt x="9134807" y="4932332"/>
                  <a:pt x="9011829" y="5252098"/>
                  <a:pt x="8887890" y="5572224"/>
                </a:cubicBezTo>
                <a:cubicBezTo>
                  <a:pt x="8791768" y="5823685"/>
                  <a:pt x="8665929" y="6062764"/>
                  <a:pt x="8513067" y="6284364"/>
                </a:cubicBezTo>
                <a:cubicBezTo>
                  <a:pt x="8326978" y="6551236"/>
                  <a:pt x="8118410" y="6806207"/>
                  <a:pt x="7861514" y="7013935"/>
                </a:cubicBezTo>
                <a:cubicBezTo>
                  <a:pt x="7677589" y="7162638"/>
                  <a:pt x="7504844" y="7327689"/>
                  <a:pt x="7308536" y="7457399"/>
                </a:cubicBezTo>
                <a:cubicBezTo>
                  <a:pt x="7135070" y="7572202"/>
                  <a:pt x="6943812" y="7672700"/>
                  <a:pt x="6746542" y="7736052"/>
                </a:cubicBezTo>
                <a:cubicBezTo>
                  <a:pt x="6443366" y="7834266"/>
                  <a:pt x="6132256" y="7920819"/>
                  <a:pt x="5818261" y="7963855"/>
                </a:cubicBezTo>
                <a:cubicBezTo>
                  <a:pt x="5405090" y="8020355"/>
                  <a:pt x="4990116" y="8081783"/>
                  <a:pt x="4570454" y="8081664"/>
                </a:cubicBezTo>
                <a:cubicBezTo>
                  <a:pt x="4505298" y="8081664"/>
                  <a:pt x="4440263" y="8110514"/>
                  <a:pt x="4374747" y="8112318"/>
                </a:cubicBezTo>
                <a:cubicBezTo>
                  <a:pt x="4123623" y="8119170"/>
                  <a:pt x="3867570" y="8151507"/>
                  <a:pt x="3622697" y="8113880"/>
                </a:cubicBezTo>
                <a:cubicBezTo>
                  <a:pt x="3429395" y="8084308"/>
                  <a:pt x="3234410" y="8125902"/>
                  <a:pt x="3043152" y="8063751"/>
                </a:cubicBezTo>
                <a:cubicBezTo>
                  <a:pt x="2922939" y="8024322"/>
                  <a:pt x="2786738" y="8033217"/>
                  <a:pt x="2658471" y="8013262"/>
                </a:cubicBezTo>
                <a:cubicBezTo>
                  <a:pt x="2559897" y="7997755"/>
                  <a:pt x="2462765" y="7974073"/>
                  <a:pt x="2383545" y="7904109"/>
                </a:cubicBezTo>
                <a:cubicBezTo>
                  <a:pt x="2368518" y="7891006"/>
                  <a:pt x="2337143" y="7893771"/>
                  <a:pt x="2313221" y="7893771"/>
                </a:cubicBezTo>
                <a:cubicBezTo>
                  <a:pt x="2057889" y="7893771"/>
                  <a:pt x="1822633" y="7818638"/>
                  <a:pt x="1590262" y="7718501"/>
                </a:cubicBezTo>
                <a:cubicBezTo>
                  <a:pt x="1458749" y="7661760"/>
                  <a:pt x="1315576" y="7632669"/>
                  <a:pt x="1228301" y="7504041"/>
                </a:cubicBezTo>
                <a:cubicBezTo>
                  <a:pt x="886657" y="7351612"/>
                  <a:pt x="748292" y="7044468"/>
                  <a:pt x="618463" y="6723380"/>
                </a:cubicBezTo>
                <a:cubicBezTo>
                  <a:pt x="502698" y="6437274"/>
                  <a:pt x="350389" y="6165594"/>
                  <a:pt x="240995" y="5877324"/>
                </a:cubicBezTo>
                <a:cubicBezTo>
                  <a:pt x="133886" y="5595064"/>
                  <a:pt x="34470" y="5306314"/>
                  <a:pt x="24011" y="4997848"/>
                </a:cubicBezTo>
                <a:cubicBezTo>
                  <a:pt x="17880" y="4832556"/>
                  <a:pt x="8864" y="4667143"/>
                  <a:pt x="1291" y="4501851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>
            <a:off x="1887075" y="4644275"/>
            <a:ext cx="7358400" cy="207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0850" rtl="0">
              <a:spcBef>
                <a:spcPts val="640"/>
              </a:spcBef>
              <a:spcAft>
                <a:spcPts val="0"/>
              </a:spcAft>
              <a:buSzPts val="3500"/>
              <a:buFont typeface="Poppins"/>
              <a:buChar char="•"/>
              <a:defRPr sz="350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450850" rtl="0">
              <a:spcBef>
                <a:spcPts val="560"/>
              </a:spcBef>
              <a:spcAft>
                <a:spcPts val="0"/>
              </a:spcAft>
              <a:buSzPts val="3500"/>
              <a:buChar char="–"/>
              <a:defRPr/>
            </a:lvl2pPr>
            <a:lvl3pPr marL="1371600" lvl="2" indent="-450850" rtl="0">
              <a:spcBef>
                <a:spcPts val="480"/>
              </a:spcBef>
              <a:spcAft>
                <a:spcPts val="0"/>
              </a:spcAft>
              <a:buSzPts val="3500"/>
              <a:buChar char="•"/>
              <a:defRPr/>
            </a:lvl3pPr>
            <a:lvl4pPr marL="1828800" lvl="3" indent="-450850" rtl="0">
              <a:spcBef>
                <a:spcPts val="400"/>
              </a:spcBef>
              <a:spcAft>
                <a:spcPts val="0"/>
              </a:spcAft>
              <a:buSzPts val="3500"/>
              <a:buChar char="–"/>
              <a:defRPr/>
            </a:lvl4pPr>
            <a:lvl5pPr marL="2286000" lvl="4" indent="-450850" rtl="0">
              <a:spcBef>
                <a:spcPts val="400"/>
              </a:spcBef>
              <a:spcAft>
                <a:spcPts val="0"/>
              </a:spcAft>
              <a:buSzPts val="3500"/>
              <a:buChar char="»"/>
              <a:defRPr/>
            </a:lvl5pPr>
            <a:lvl6pPr marL="2743200" lvl="5" indent="-450850" rtl="0">
              <a:spcBef>
                <a:spcPts val="400"/>
              </a:spcBef>
              <a:spcAft>
                <a:spcPts val="0"/>
              </a:spcAft>
              <a:buSzPts val="3500"/>
              <a:buChar char="•"/>
              <a:defRPr/>
            </a:lvl6pPr>
            <a:lvl7pPr marL="3200400" lvl="6" indent="-450850" rtl="0">
              <a:spcBef>
                <a:spcPts val="400"/>
              </a:spcBef>
              <a:spcAft>
                <a:spcPts val="0"/>
              </a:spcAft>
              <a:buSzPts val="3500"/>
              <a:buChar char="•"/>
              <a:defRPr/>
            </a:lvl7pPr>
            <a:lvl8pPr marL="3657600" lvl="7" indent="-450850" rtl="0">
              <a:spcBef>
                <a:spcPts val="400"/>
              </a:spcBef>
              <a:spcAft>
                <a:spcPts val="0"/>
              </a:spcAft>
              <a:buSzPts val="3500"/>
              <a:buChar char="•"/>
              <a:defRPr/>
            </a:lvl8pPr>
            <a:lvl9pPr marL="4114800" lvl="8" indent="-450850" rtl="0">
              <a:spcBef>
                <a:spcPts val="400"/>
              </a:spcBef>
              <a:spcAft>
                <a:spcPts val="0"/>
              </a:spcAft>
              <a:buSzPts val="35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03100" y="1794425"/>
            <a:ext cx="140313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500"/>
              <a:buFont typeface="Gloria Hallelujah"/>
              <a:buNone/>
              <a:defRPr sz="7500" i="0" u="none" strike="noStrike" cap="none">
                <a:solidFill>
                  <a:schemeClr val="accent3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505200" y="436112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508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08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–"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08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08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–"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08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»"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08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08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08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08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4" r:id="rId5"/>
    <p:sldLayoutId id="2147483655" r:id="rId6"/>
    <p:sldLayoutId id="214748365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AAB4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11"/>
          <p:cNvGrpSpPr/>
          <p:nvPr/>
        </p:nvGrpSpPr>
        <p:grpSpPr>
          <a:xfrm>
            <a:off x="14734443" y="1028709"/>
            <a:ext cx="1462072" cy="1469485"/>
            <a:chOff x="14734443" y="1028709"/>
            <a:chExt cx="1462072" cy="1469485"/>
          </a:xfrm>
        </p:grpSpPr>
        <p:sp>
          <p:nvSpPr>
            <p:cNvPr id="72" name="Google Shape;72;p11"/>
            <p:cNvSpPr/>
            <p:nvPr/>
          </p:nvSpPr>
          <p:spPr>
            <a:xfrm>
              <a:off x="14734443" y="1049584"/>
              <a:ext cx="1255920" cy="1416904"/>
            </a:xfrm>
            <a:custGeom>
              <a:avLst/>
              <a:gdLst/>
              <a:ahLst/>
              <a:cxnLst/>
              <a:rect l="l" t="t" r="r" b="b"/>
              <a:pathLst>
                <a:path w="1255920" h="1416904" extrusionOk="0">
                  <a:moveTo>
                    <a:pt x="1225813" y="703639"/>
                  </a:moveTo>
                  <a:cubicBezTo>
                    <a:pt x="1234518" y="699583"/>
                    <a:pt x="1244339" y="697026"/>
                    <a:pt x="1251955" y="691060"/>
                  </a:cubicBezTo>
                  <a:cubicBezTo>
                    <a:pt x="1259660" y="683536"/>
                    <a:pt x="1255190" y="671427"/>
                    <a:pt x="1246633" y="666784"/>
                  </a:cubicBezTo>
                  <a:cubicBezTo>
                    <a:pt x="1219873" y="650913"/>
                    <a:pt x="1186321" y="653058"/>
                    <a:pt x="1159061" y="637834"/>
                  </a:cubicBezTo>
                  <a:cubicBezTo>
                    <a:pt x="1068520" y="590810"/>
                    <a:pt x="996475" y="516983"/>
                    <a:pt x="925224" y="445271"/>
                  </a:cubicBezTo>
                  <a:cubicBezTo>
                    <a:pt x="895876" y="419378"/>
                    <a:pt x="873675" y="387431"/>
                    <a:pt x="851120" y="355778"/>
                  </a:cubicBezTo>
                  <a:cubicBezTo>
                    <a:pt x="813716" y="308960"/>
                    <a:pt x="779046" y="259761"/>
                    <a:pt x="752404" y="205948"/>
                  </a:cubicBezTo>
                  <a:cubicBezTo>
                    <a:pt x="721204" y="140614"/>
                    <a:pt x="694356" y="72047"/>
                    <a:pt x="664127" y="6096"/>
                  </a:cubicBezTo>
                  <a:cubicBezTo>
                    <a:pt x="661010" y="277"/>
                    <a:pt x="652776" y="-1751"/>
                    <a:pt x="647218" y="1658"/>
                  </a:cubicBezTo>
                  <a:cubicBezTo>
                    <a:pt x="638896" y="6360"/>
                    <a:pt x="640749" y="16294"/>
                    <a:pt x="644630" y="23348"/>
                  </a:cubicBezTo>
                  <a:cubicBezTo>
                    <a:pt x="632927" y="76279"/>
                    <a:pt x="615665" y="129681"/>
                    <a:pt x="590258" y="177822"/>
                  </a:cubicBezTo>
                  <a:cubicBezTo>
                    <a:pt x="574144" y="206036"/>
                    <a:pt x="554883" y="232281"/>
                    <a:pt x="534005" y="257145"/>
                  </a:cubicBezTo>
                  <a:cubicBezTo>
                    <a:pt x="498658" y="299732"/>
                    <a:pt x="462812" y="342053"/>
                    <a:pt x="421820" y="379349"/>
                  </a:cubicBezTo>
                  <a:cubicBezTo>
                    <a:pt x="379593" y="417879"/>
                    <a:pt x="339101" y="457644"/>
                    <a:pt x="293521" y="492765"/>
                  </a:cubicBezTo>
                  <a:cubicBezTo>
                    <a:pt x="234885" y="539701"/>
                    <a:pt x="171192" y="579613"/>
                    <a:pt x="106116" y="616967"/>
                  </a:cubicBezTo>
                  <a:cubicBezTo>
                    <a:pt x="84385" y="629253"/>
                    <a:pt x="62095" y="640597"/>
                    <a:pt x="39246" y="650707"/>
                  </a:cubicBezTo>
                  <a:cubicBezTo>
                    <a:pt x="29807" y="654822"/>
                    <a:pt x="20338" y="658848"/>
                    <a:pt x="10722" y="662522"/>
                  </a:cubicBezTo>
                  <a:cubicBezTo>
                    <a:pt x="6341" y="663756"/>
                    <a:pt x="2636" y="666695"/>
                    <a:pt x="989" y="670986"/>
                  </a:cubicBezTo>
                  <a:cubicBezTo>
                    <a:pt x="-1981" y="677540"/>
                    <a:pt x="2047" y="685740"/>
                    <a:pt x="8958" y="687504"/>
                  </a:cubicBezTo>
                  <a:cubicBezTo>
                    <a:pt x="39776" y="692382"/>
                    <a:pt x="71593" y="686886"/>
                    <a:pt x="102322" y="693587"/>
                  </a:cubicBezTo>
                  <a:cubicBezTo>
                    <a:pt x="137874" y="701229"/>
                    <a:pt x="171662" y="715365"/>
                    <a:pt x="204156" y="731471"/>
                  </a:cubicBezTo>
                  <a:cubicBezTo>
                    <a:pt x="264321" y="761919"/>
                    <a:pt x="321869" y="797863"/>
                    <a:pt x="370006" y="845475"/>
                  </a:cubicBezTo>
                  <a:cubicBezTo>
                    <a:pt x="409322" y="881184"/>
                    <a:pt x="448109" y="918039"/>
                    <a:pt x="476427" y="963388"/>
                  </a:cubicBezTo>
                  <a:cubicBezTo>
                    <a:pt x="520389" y="1028957"/>
                    <a:pt x="571056" y="1090059"/>
                    <a:pt x="605932" y="1161359"/>
                  </a:cubicBezTo>
                  <a:cubicBezTo>
                    <a:pt x="630721" y="1208500"/>
                    <a:pt x="656158" y="1254525"/>
                    <a:pt x="676418" y="1304194"/>
                  </a:cubicBezTo>
                  <a:cubicBezTo>
                    <a:pt x="687769" y="1331997"/>
                    <a:pt x="697209" y="1360535"/>
                    <a:pt x="707883" y="1388544"/>
                  </a:cubicBezTo>
                  <a:cubicBezTo>
                    <a:pt x="711441" y="1396567"/>
                    <a:pt x="712911" y="1406001"/>
                    <a:pt x="718852" y="1412702"/>
                  </a:cubicBezTo>
                  <a:cubicBezTo>
                    <a:pt x="723703" y="1417846"/>
                    <a:pt x="732114" y="1418257"/>
                    <a:pt x="737642" y="1413995"/>
                  </a:cubicBezTo>
                  <a:cubicBezTo>
                    <a:pt x="747375" y="1404356"/>
                    <a:pt x="746082" y="1388896"/>
                    <a:pt x="749963" y="1376406"/>
                  </a:cubicBezTo>
                  <a:cubicBezTo>
                    <a:pt x="759755" y="1333379"/>
                    <a:pt x="769018" y="1290117"/>
                    <a:pt x="782398" y="1248030"/>
                  </a:cubicBezTo>
                  <a:cubicBezTo>
                    <a:pt x="793602" y="1210763"/>
                    <a:pt x="805335" y="1173673"/>
                    <a:pt x="818891" y="1137230"/>
                  </a:cubicBezTo>
                  <a:cubicBezTo>
                    <a:pt x="840122" y="1081330"/>
                    <a:pt x="856472" y="1023373"/>
                    <a:pt x="882732" y="969501"/>
                  </a:cubicBezTo>
                  <a:cubicBezTo>
                    <a:pt x="932781" y="867370"/>
                    <a:pt x="1051464" y="791809"/>
                    <a:pt x="1148828" y="737584"/>
                  </a:cubicBezTo>
                  <a:cubicBezTo>
                    <a:pt x="1173764" y="725299"/>
                    <a:pt x="1200142" y="714513"/>
                    <a:pt x="1225813" y="703639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11"/>
            <p:cNvSpPr/>
            <p:nvPr/>
          </p:nvSpPr>
          <p:spPr>
            <a:xfrm>
              <a:off x="15860515" y="1028709"/>
              <a:ext cx="336000" cy="413298"/>
            </a:xfrm>
            <a:custGeom>
              <a:avLst/>
              <a:gdLst/>
              <a:ahLst/>
              <a:cxnLst/>
              <a:rect l="l" t="t" r="r" b="b"/>
              <a:pathLst>
                <a:path w="336000" h="413298" extrusionOk="0">
                  <a:moveTo>
                    <a:pt x="277619" y="114112"/>
                  </a:moveTo>
                  <a:cubicBezTo>
                    <a:pt x="245361" y="91452"/>
                    <a:pt x="216278" y="62444"/>
                    <a:pt x="198458" y="27000"/>
                  </a:cubicBezTo>
                  <a:cubicBezTo>
                    <a:pt x="196664" y="23268"/>
                    <a:pt x="193812" y="15097"/>
                    <a:pt x="188636" y="13510"/>
                  </a:cubicBezTo>
                  <a:cubicBezTo>
                    <a:pt x="189313" y="9895"/>
                    <a:pt x="190312" y="5957"/>
                    <a:pt x="188871" y="2371"/>
                  </a:cubicBezTo>
                  <a:cubicBezTo>
                    <a:pt x="188107" y="49"/>
                    <a:pt x="184755" y="-1009"/>
                    <a:pt x="183196" y="1254"/>
                  </a:cubicBezTo>
                  <a:cubicBezTo>
                    <a:pt x="176550" y="12041"/>
                    <a:pt x="170993" y="23973"/>
                    <a:pt x="164553" y="35082"/>
                  </a:cubicBezTo>
                  <a:cubicBezTo>
                    <a:pt x="150967" y="60211"/>
                    <a:pt x="133294" y="82694"/>
                    <a:pt x="114415" y="104325"/>
                  </a:cubicBezTo>
                  <a:cubicBezTo>
                    <a:pt x="85744" y="138888"/>
                    <a:pt x="49016" y="165251"/>
                    <a:pt x="8171" y="183590"/>
                  </a:cubicBezTo>
                  <a:cubicBezTo>
                    <a:pt x="2878" y="186176"/>
                    <a:pt x="-592" y="191761"/>
                    <a:pt x="84" y="197727"/>
                  </a:cubicBezTo>
                  <a:cubicBezTo>
                    <a:pt x="731" y="206691"/>
                    <a:pt x="9935" y="210600"/>
                    <a:pt x="16963" y="214038"/>
                  </a:cubicBezTo>
                  <a:cubicBezTo>
                    <a:pt x="27138" y="218976"/>
                    <a:pt x="35754" y="223002"/>
                    <a:pt x="46164" y="228263"/>
                  </a:cubicBezTo>
                  <a:cubicBezTo>
                    <a:pt x="46105" y="228234"/>
                    <a:pt x="45987" y="228175"/>
                    <a:pt x="45869" y="228116"/>
                  </a:cubicBezTo>
                  <a:cubicBezTo>
                    <a:pt x="45487" y="227940"/>
                    <a:pt x="45134" y="227763"/>
                    <a:pt x="44752" y="227558"/>
                  </a:cubicBezTo>
                  <a:cubicBezTo>
                    <a:pt x="45281" y="227793"/>
                    <a:pt x="45781" y="228057"/>
                    <a:pt x="46281" y="228322"/>
                  </a:cubicBezTo>
                  <a:cubicBezTo>
                    <a:pt x="46722" y="228557"/>
                    <a:pt x="47193" y="228763"/>
                    <a:pt x="47634" y="228998"/>
                  </a:cubicBezTo>
                  <a:cubicBezTo>
                    <a:pt x="46810" y="228616"/>
                    <a:pt x="46663" y="228557"/>
                    <a:pt x="46516" y="228469"/>
                  </a:cubicBezTo>
                  <a:cubicBezTo>
                    <a:pt x="46428" y="228410"/>
                    <a:pt x="46311" y="228381"/>
                    <a:pt x="46222" y="228322"/>
                  </a:cubicBezTo>
                  <a:cubicBezTo>
                    <a:pt x="109445" y="261062"/>
                    <a:pt x="164611" y="319901"/>
                    <a:pt x="186872" y="388203"/>
                  </a:cubicBezTo>
                  <a:cubicBezTo>
                    <a:pt x="190489" y="396756"/>
                    <a:pt x="191342" y="411422"/>
                    <a:pt x="203133" y="413097"/>
                  </a:cubicBezTo>
                  <a:cubicBezTo>
                    <a:pt x="215043" y="415095"/>
                    <a:pt x="219630" y="401811"/>
                    <a:pt x="221395" y="392347"/>
                  </a:cubicBezTo>
                  <a:cubicBezTo>
                    <a:pt x="224659" y="379181"/>
                    <a:pt x="227570" y="365985"/>
                    <a:pt x="230952" y="352877"/>
                  </a:cubicBezTo>
                  <a:cubicBezTo>
                    <a:pt x="239509" y="319578"/>
                    <a:pt x="248889" y="286249"/>
                    <a:pt x="266915" y="256507"/>
                  </a:cubicBezTo>
                  <a:cubicBezTo>
                    <a:pt x="285324" y="222855"/>
                    <a:pt x="316318" y="197903"/>
                    <a:pt x="335255" y="164927"/>
                  </a:cubicBezTo>
                  <a:cubicBezTo>
                    <a:pt x="342577" y="138418"/>
                    <a:pt x="293940" y="127573"/>
                    <a:pt x="277619" y="114112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11"/>
            <p:cNvSpPr/>
            <p:nvPr/>
          </p:nvSpPr>
          <p:spPr>
            <a:xfrm>
              <a:off x="16069501" y="2109135"/>
              <a:ext cx="58" cy="117"/>
            </a:xfrm>
            <a:custGeom>
              <a:avLst/>
              <a:gdLst/>
              <a:ahLst/>
              <a:cxnLst/>
              <a:rect l="l" t="t" r="r" b="b"/>
              <a:pathLst>
                <a:path w="58" h="117" extrusionOk="0">
                  <a:moveTo>
                    <a:pt x="0" y="0"/>
                  </a:moveTo>
                  <a:cubicBezTo>
                    <a:pt x="29" y="29"/>
                    <a:pt x="29" y="88"/>
                    <a:pt x="59" y="118"/>
                  </a:cubicBezTo>
                  <a:cubicBezTo>
                    <a:pt x="59" y="118"/>
                    <a:pt x="59" y="118"/>
                    <a:pt x="59" y="118"/>
                  </a:cubicBezTo>
                  <a:cubicBezTo>
                    <a:pt x="29" y="88"/>
                    <a:pt x="0" y="29"/>
                    <a:pt x="0" y="0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11"/>
            <p:cNvSpPr/>
            <p:nvPr/>
          </p:nvSpPr>
          <p:spPr>
            <a:xfrm>
              <a:off x="15836187" y="2079379"/>
              <a:ext cx="355926" cy="418815"/>
            </a:xfrm>
            <a:custGeom>
              <a:avLst/>
              <a:gdLst/>
              <a:ahLst/>
              <a:cxnLst/>
              <a:rect l="l" t="t" r="r" b="b"/>
              <a:pathLst>
                <a:path w="355926" h="418815" extrusionOk="0">
                  <a:moveTo>
                    <a:pt x="344086" y="170388"/>
                  </a:moveTo>
                  <a:cubicBezTo>
                    <a:pt x="326825" y="154135"/>
                    <a:pt x="307123" y="140704"/>
                    <a:pt x="291214" y="123011"/>
                  </a:cubicBezTo>
                  <a:cubicBezTo>
                    <a:pt x="266189" y="95767"/>
                    <a:pt x="249722" y="62762"/>
                    <a:pt x="233372" y="29874"/>
                  </a:cubicBezTo>
                  <a:cubicBezTo>
                    <a:pt x="233401" y="29963"/>
                    <a:pt x="233431" y="30021"/>
                    <a:pt x="233460" y="30080"/>
                  </a:cubicBezTo>
                  <a:cubicBezTo>
                    <a:pt x="229902" y="23526"/>
                    <a:pt x="227550" y="16502"/>
                    <a:pt x="226167" y="9184"/>
                  </a:cubicBezTo>
                  <a:cubicBezTo>
                    <a:pt x="225491" y="6127"/>
                    <a:pt x="223109" y="3335"/>
                    <a:pt x="220433" y="1748"/>
                  </a:cubicBezTo>
                  <a:cubicBezTo>
                    <a:pt x="209494" y="-4512"/>
                    <a:pt x="198143" y="7215"/>
                    <a:pt x="202701" y="18354"/>
                  </a:cubicBezTo>
                  <a:cubicBezTo>
                    <a:pt x="152476" y="88155"/>
                    <a:pt x="100809" y="127361"/>
                    <a:pt x="18119" y="152578"/>
                  </a:cubicBezTo>
                  <a:cubicBezTo>
                    <a:pt x="-36106" y="169536"/>
                    <a:pt x="47084" y="214238"/>
                    <a:pt x="63522" y="230109"/>
                  </a:cubicBezTo>
                  <a:cubicBezTo>
                    <a:pt x="83577" y="246450"/>
                    <a:pt x="99309" y="267552"/>
                    <a:pt x="109131" y="291475"/>
                  </a:cubicBezTo>
                  <a:cubicBezTo>
                    <a:pt x="119041" y="314693"/>
                    <a:pt x="125422" y="338264"/>
                    <a:pt x="128186" y="364304"/>
                  </a:cubicBezTo>
                  <a:cubicBezTo>
                    <a:pt x="129451" y="376089"/>
                    <a:pt x="130333" y="387904"/>
                    <a:pt x="131539" y="399718"/>
                  </a:cubicBezTo>
                  <a:cubicBezTo>
                    <a:pt x="131921" y="406537"/>
                    <a:pt x="133538" y="413884"/>
                    <a:pt x="140066" y="417382"/>
                  </a:cubicBezTo>
                  <a:cubicBezTo>
                    <a:pt x="160357" y="425640"/>
                    <a:pt x="170090" y="396074"/>
                    <a:pt x="179882" y="383407"/>
                  </a:cubicBezTo>
                  <a:cubicBezTo>
                    <a:pt x="200437" y="349785"/>
                    <a:pt x="223109" y="317515"/>
                    <a:pt x="249045" y="287419"/>
                  </a:cubicBezTo>
                  <a:cubicBezTo>
                    <a:pt x="274394" y="254738"/>
                    <a:pt x="312033" y="235546"/>
                    <a:pt x="343616" y="209771"/>
                  </a:cubicBezTo>
                  <a:cubicBezTo>
                    <a:pt x="361171" y="198426"/>
                    <a:pt x="358701" y="182996"/>
                    <a:pt x="344086" y="170388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" name="Google Shape;76;p11"/>
          <p:cNvSpPr/>
          <p:nvPr/>
        </p:nvSpPr>
        <p:spPr>
          <a:xfrm>
            <a:off x="14734443" y="1049584"/>
            <a:ext cx="1255920" cy="1416904"/>
          </a:xfrm>
          <a:custGeom>
            <a:avLst/>
            <a:gdLst/>
            <a:ahLst/>
            <a:cxnLst/>
            <a:rect l="l" t="t" r="r" b="b"/>
            <a:pathLst>
              <a:path w="1255920" h="1416904" extrusionOk="0">
                <a:moveTo>
                  <a:pt x="718852" y="1412702"/>
                </a:moveTo>
                <a:cubicBezTo>
                  <a:pt x="712911" y="1406001"/>
                  <a:pt x="711441" y="1396567"/>
                  <a:pt x="707883" y="1388544"/>
                </a:cubicBezTo>
                <a:cubicBezTo>
                  <a:pt x="697209" y="1360535"/>
                  <a:pt x="687769" y="1331997"/>
                  <a:pt x="676418" y="1304194"/>
                </a:cubicBezTo>
                <a:cubicBezTo>
                  <a:pt x="656158" y="1254525"/>
                  <a:pt x="630721" y="1208500"/>
                  <a:pt x="605932" y="1161359"/>
                </a:cubicBezTo>
                <a:cubicBezTo>
                  <a:pt x="571056" y="1090059"/>
                  <a:pt x="520389" y="1028957"/>
                  <a:pt x="476427" y="963388"/>
                </a:cubicBezTo>
                <a:cubicBezTo>
                  <a:pt x="448109" y="918039"/>
                  <a:pt x="409322" y="881184"/>
                  <a:pt x="370006" y="845475"/>
                </a:cubicBezTo>
                <a:cubicBezTo>
                  <a:pt x="321869" y="797863"/>
                  <a:pt x="264321" y="761919"/>
                  <a:pt x="204156" y="731471"/>
                </a:cubicBezTo>
                <a:cubicBezTo>
                  <a:pt x="171662" y="715365"/>
                  <a:pt x="137874" y="701229"/>
                  <a:pt x="102322" y="693587"/>
                </a:cubicBezTo>
                <a:cubicBezTo>
                  <a:pt x="71593" y="686886"/>
                  <a:pt x="39776" y="692382"/>
                  <a:pt x="8958" y="687504"/>
                </a:cubicBezTo>
                <a:cubicBezTo>
                  <a:pt x="2047" y="685740"/>
                  <a:pt x="-1981" y="677540"/>
                  <a:pt x="989" y="670986"/>
                </a:cubicBezTo>
                <a:cubicBezTo>
                  <a:pt x="2636" y="666695"/>
                  <a:pt x="6341" y="663756"/>
                  <a:pt x="10722" y="662522"/>
                </a:cubicBezTo>
                <a:cubicBezTo>
                  <a:pt x="20338" y="658848"/>
                  <a:pt x="29807" y="654822"/>
                  <a:pt x="39246" y="650707"/>
                </a:cubicBezTo>
                <a:cubicBezTo>
                  <a:pt x="62095" y="640597"/>
                  <a:pt x="84385" y="629253"/>
                  <a:pt x="106116" y="616967"/>
                </a:cubicBezTo>
                <a:cubicBezTo>
                  <a:pt x="171192" y="579613"/>
                  <a:pt x="234885" y="539701"/>
                  <a:pt x="293521" y="492765"/>
                </a:cubicBezTo>
                <a:cubicBezTo>
                  <a:pt x="339101" y="457644"/>
                  <a:pt x="379593" y="417879"/>
                  <a:pt x="421820" y="379349"/>
                </a:cubicBezTo>
                <a:cubicBezTo>
                  <a:pt x="462812" y="342053"/>
                  <a:pt x="498658" y="299732"/>
                  <a:pt x="534005" y="257145"/>
                </a:cubicBezTo>
                <a:cubicBezTo>
                  <a:pt x="554883" y="232281"/>
                  <a:pt x="574144" y="206036"/>
                  <a:pt x="590258" y="177822"/>
                </a:cubicBezTo>
                <a:cubicBezTo>
                  <a:pt x="615665" y="129681"/>
                  <a:pt x="632927" y="76279"/>
                  <a:pt x="644630" y="23348"/>
                </a:cubicBezTo>
                <a:cubicBezTo>
                  <a:pt x="640749" y="16294"/>
                  <a:pt x="638896" y="6360"/>
                  <a:pt x="647218" y="1658"/>
                </a:cubicBezTo>
                <a:cubicBezTo>
                  <a:pt x="652776" y="-1751"/>
                  <a:pt x="661010" y="277"/>
                  <a:pt x="664127" y="6096"/>
                </a:cubicBezTo>
                <a:cubicBezTo>
                  <a:pt x="694356" y="72047"/>
                  <a:pt x="721204" y="140614"/>
                  <a:pt x="752404" y="205948"/>
                </a:cubicBezTo>
                <a:cubicBezTo>
                  <a:pt x="779046" y="259761"/>
                  <a:pt x="813716" y="308960"/>
                  <a:pt x="851120" y="355778"/>
                </a:cubicBezTo>
                <a:cubicBezTo>
                  <a:pt x="873675" y="387431"/>
                  <a:pt x="895876" y="419378"/>
                  <a:pt x="925224" y="445271"/>
                </a:cubicBezTo>
                <a:cubicBezTo>
                  <a:pt x="996475" y="516983"/>
                  <a:pt x="1068520" y="590810"/>
                  <a:pt x="1159061" y="637834"/>
                </a:cubicBezTo>
                <a:cubicBezTo>
                  <a:pt x="1186321" y="653058"/>
                  <a:pt x="1219873" y="650913"/>
                  <a:pt x="1246633" y="666784"/>
                </a:cubicBezTo>
                <a:cubicBezTo>
                  <a:pt x="1255190" y="671427"/>
                  <a:pt x="1259660" y="683536"/>
                  <a:pt x="1251955" y="691060"/>
                </a:cubicBezTo>
                <a:cubicBezTo>
                  <a:pt x="1244339" y="697026"/>
                  <a:pt x="1234518" y="699583"/>
                  <a:pt x="1225813" y="703639"/>
                </a:cubicBezTo>
                <a:cubicBezTo>
                  <a:pt x="1200142" y="714513"/>
                  <a:pt x="1173764" y="725299"/>
                  <a:pt x="1148828" y="737584"/>
                </a:cubicBezTo>
                <a:cubicBezTo>
                  <a:pt x="1051464" y="791809"/>
                  <a:pt x="932781" y="867370"/>
                  <a:pt x="882732" y="969501"/>
                </a:cubicBezTo>
                <a:cubicBezTo>
                  <a:pt x="856472" y="1023373"/>
                  <a:pt x="840122" y="1081330"/>
                  <a:pt x="818891" y="1137230"/>
                </a:cubicBezTo>
                <a:cubicBezTo>
                  <a:pt x="805335" y="1173673"/>
                  <a:pt x="793602" y="1210763"/>
                  <a:pt x="782398" y="1248030"/>
                </a:cubicBezTo>
                <a:cubicBezTo>
                  <a:pt x="769018" y="1290117"/>
                  <a:pt x="759755" y="1333379"/>
                  <a:pt x="749963" y="1376406"/>
                </a:cubicBezTo>
                <a:cubicBezTo>
                  <a:pt x="746082" y="1388896"/>
                  <a:pt x="747375" y="1404356"/>
                  <a:pt x="737642" y="1413995"/>
                </a:cubicBezTo>
                <a:cubicBezTo>
                  <a:pt x="732114" y="1418257"/>
                  <a:pt x="723703" y="1417846"/>
                  <a:pt x="718852" y="1412702"/>
                </a:cubicBezTo>
                <a:close/>
                <a:moveTo>
                  <a:pt x="532358" y="1000625"/>
                </a:moveTo>
                <a:cubicBezTo>
                  <a:pt x="579966" y="1061168"/>
                  <a:pt x="617900" y="1128119"/>
                  <a:pt x="652717" y="1196656"/>
                </a:cubicBezTo>
                <a:cubicBezTo>
                  <a:pt x="682329" y="1251204"/>
                  <a:pt x="706266" y="1308456"/>
                  <a:pt x="726438" y="1367118"/>
                </a:cubicBezTo>
                <a:cubicBezTo>
                  <a:pt x="745876" y="1273923"/>
                  <a:pt x="774635" y="1183137"/>
                  <a:pt x="808011" y="1094056"/>
                </a:cubicBezTo>
                <a:cubicBezTo>
                  <a:pt x="823067" y="1052263"/>
                  <a:pt x="836388" y="1009736"/>
                  <a:pt x="855090" y="969383"/>
                </a:cubicBezTo>
                <a:cubicBezTo>
                  <a:pt x="872616" y="928414"/>
                  <a:pt x="899435" y="892705"/>
                  <a:pt x="931958" y="862404"/>
                </a:cubicBezTo>
                <a:cubicBezTo>
                  <a:pt x="953307" y="841037"/>
                  <a:pt x="975214" y="820053"/>
                  <a:pt x="999945" y="802565"/>
                </a:cubicBezTo>
                <a:cubicBezTo>
                  <a:pt x="1066579" y="753337"/>
                  <a:pt x="1138124" y="710633"/>
                  <a:pt x="1215639" y="680861"/>
                </a:cubicBezTo>
                <a:cubicBezTo>
                  <a:pt x="1196054" y="675748"/>
                  <a:pt x="1175764" y="672838"/>
                  <a:pt x="1157179" y="664432"/>
                </a:cubicBezTo>
                <a:cubicBezTo>
                  <a:pt x="1124245" y="648856"/>
                  <a:pt x="1092868" y="629164"/>
                  <a:pt x="1064080" y="606857"/>
                </a:cubicBezTo>
                <a:cubicBezTo>
                  <a:pt x="1016530" y="568298"/>
                  <a:pt x="970009" y="528533"/>
                  <a:pt x="928458" y="483449"/>
                </a:cubicBezTo>
                <a:cubicBezTo>
                  <a:pt x="895553" y="452472"/>
                  <a:pt x="864118" y="420201"/>
                  <a:pt x="839446" y="382082"/>
                </a:cubicBezTo>
                <a:cubicBezTo>
                  <a:pt x="813010" y="346109"/>
                  <a:pt x="784045" y="312017"/>
                  <a:pt x="761667" y="273222"/>
                </a:cubicBezTo>
                <a:cubicBezTo>
                  <a:pt x="716587" y="202274"/>
                  <a:pt x="690033" y="121834"/>
                  <a:pt x="654364" y="46154"/>
                </a:cubicBezTo>
                <a:cubicBezTo>
                  <a:pt x="626987" y="185022"/>
                  <a:pt x="576496" y="242362"/>
                  <a:pt x="486249" y="345462"/>
                </a:cubicBezTo>
                <a:cubicBezTo>
                  <a:pt x="433435" y="401039"/>
                  <a:pt x="376623" y="453089"/>
                  <a:pt x="318016" y="502523"/>
                </a:cubicBezTo>
                <a:cubicBezTo>
                  <a:pt x="239708" y="565535"/>
                  <a:pt x="154548" y="620406"/>
                  <a:pt x="64653" y="665373"/>
                </a:cubicBezTo>
                <a:cubicBezTo>
                  <a:pt x="137786" y="666108"/>
                  <a:pt x="204303" y="702698"/>
                  <a:pt x="266673" y="737320"/>
                </a:cubicBezTo>
                <a:cubicBezTo>
                  <a:pt x="334072" y="774263"/>
                  <a:pt x="389620" y="828164"/>
                  <a:pt x="443816" y="881860"/>
                </a:cubicBezTo>
                <a:cubicBezTo>
                  <a:pt x="478897" y="917128"/>
                  <a:pt x="502981" y="960948"/>
                  <a:pt x="532358" y="1000625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1"/>
          <p:cNvSpPr/>
          <p:nvPr/>
        </p:nvSpPr>
        <p:spPr>
          <a:xfrm>
            <a:off x="15860515" y="1028709"/>
            <a:ext cx="336000" cy="413298"/>
          </a:xfrm>
          <a:custGeom>
            <a:avLst/>
            <a:gdLst/>
            <a:ahLst/>
            <a:cxnLst/>
            <a:rect l="l" t="t" r="r" b="b"/>
            <a:pathLst>
              <a:path w="336000" h="413298" extrusionOk="0">
                <a:moveTo>
                  <a:pt x="203133" y="413097"/>
                </a:moveTo>
                <a:cubicBezTo>
                  <a:pt x="191342" y="411422"/>
                  <a:pt x="190489" y="396756"/>
                  <a:pt x="186872" y="388203"/>
                </a:cubicBezTo>
                <a:cubicBezTo>
                  <a:pt x="164611" y="319901"/>
                  <a:pt x="109445" y="261062"/>
                  <a:pt x="46222" y="228322"/>
                </a:cubicBezTo>
                <a:cubicBezTo>
                  <a:pt x="46311" y="228381"/>
                  <a:pt x="46428" y="228410"/>
                  <a:pt x="46516" y="228469"/>
                </a:cubicBezTo>
                <a:cubicBezTo>
                  <a:pt x="46663" y="228557"/>
                  <a:pt x="46810" y="228616"/>
                  <a:pt x="47634" y="228998"/>
                </a:cubicBezTo>
                <a:cubicBezTo>
                  <a:pt x="47193" y="228763"/>
                  <a:pt x="46722" y="228557"/>
                  <a:pt x="46281" y="228322"/>
                </a:cubicBezTo>
                <a:cubicBezTo>
                  <a:pt x="45781" y="228057"/>
                  <a:pt x="45281" y="227793"/>
                  <a:pt x="44752" y="227558"/>
                </a:cubicBezTo>
                <a:cubicBezTo>
                  <a:pt x="45134" y="227763"/>
                  <a:pt x="45487" y="227940"/>
                  <a:pt x="45869" y="228116"/>
                </a:cubicBezTo>
                <a:cubicBezTo>
                  <a:pt x="45987" y="228175"/>
                  <a:pt x="46105" y="228234"/>
                  <a:pt x="46164" y="228263"/>
                </a:cubicBezTo>
                <a:cubicBezTo>
                  <a:pt x="35754" y="223002"/>
                  <a:pt x="27138" y="218976"/>
                  <a:pt x="16963" y="214038"/>
                </a:cubicBezTo>
                <a:cubicBezTo>
                  <a:pt x="9935" y="210600"/>
                  <a:pt x="731" y="206691"/>
                  <a:pt x="84" y="197727"/>
                </a:cubicBezTo>
                <a:cubicBezTo>
                  <a:pt x="-592" y="191761"/>
                  <a:pt x="2878" y="186176"/>
                  <a:pt x="8171" y="183590"/>
                </a:cubicBezTo>
                <a:cubicBezTo>
                  <a:pt x="49016" y="165251"/>
                  <a:pt x="85744" y="138888"/>
                  <a:pt x="114415" y="104325"/>
                </a:cubicBezTo>
                <a:cubicBezTo>
                  <a:pt x="133294" y="82694"/>
                  <a:pt x="150967" y="60211"/>
                  <a:pt x="164553" y="35082"/>
                </a:cubicBezTo>
                <a:cubicBezTo>
                  <a:pt x="170993" y="23973"/>
                  <a:pt x="176550" y="12041"/>
                  <a:pt x="183196" y="1254"/>
                </a:cubicBezTo>
                <a:cubicBezTo>
                  <a:pt x="184755" y="-1009"/>
                  <a:pt x="188107" y="49"/>
                  <a:pt x="188871" y="2371"/>
                </a:cubicBezTo>
                <a:cubicBezTo>
                  <a:pt x="190312" y="5957"/>
                  <a:pt x="189313" y="9895"/>
                  <a:pt x="188636" y="13510"/>
                </a:cubicBezTo>
                <a:cubicBezTo>
                  <a:pt x="193812" y="15097"/>
                  <a:pt x="196664" y="23268"/>
                  <a:pt x="198458" y="27000"/>
                </a:cubicBezTo>
                <a:cubicBezTo>
                  <a:pt x="216278" y="62444"/>
                  <a:pt x="245361" y="91452"/>
                  <a:pt x="277619" y="114112"/>
                </a:cubicBezTo>
                <a:cubicBezTo>
                  <a:pt x="293940" y="127573"/>
                  <a:pt x="342577" y="138418"/>
                  <a:pt x="335255" y="164927"/>
                </a:cubicBezTo>
                <a:cubicBezTo>
                  <a:pt x="316318" y="197903"/>
                  <a:pt x="285324" y="222855"/>
                  <a:pt x="266915" y="256507"/>
                </a:cubicBezTo>
                <a:cubicBezTo>
                  <a:pt x="248889" y="286249"/>
                  <a:pt x="239509" y="319578"/>
                  <a:pt x="230952" y="352877"/>
                </a:cubicBezTo>
                <a:cubicBezTo>
                  <a:pt x="227570" y="365985"/>
                  <a:pt x="224659" y="379181"/>
                  <a:pt x="221395" y="392347"/>
                </a:cubicBezTo>
                <a:cubicBezTo>
                  <a:pt x="219630" y="401811"/>
                  <a:pt x="215043" y="415095"/>
                  <a:pt x="203133" y="413097"/>
                </a:cubicBezTo>
                <a:close/>
                <a:moveTo>
                  <a:pt x="44017" y="200254"/>
                </a:moveTo>
                <a:cubicBezTo>
                  <a:pt x="112386" y="231349"/>
                  <a:pt x="174786" y="291393"/>
                  <a:pt x="203192" y="361429"/>
                </a:cubicBezTo>
                <a:cubicBezTo>
                  <a:pt x="224276" y="265853"/>
                  <a:pt x="247566" y="233289"/>
                  <a:pt x="309143" y="160548"/>
                </a:cubicBezTo>
                <a:cubicBezTo>
                  <a:pt x="289617" y="148440"/>
                  <a:pt x="268003" y="139770"/>
                  <a:pt x="250183" y="124957"/>
                </a:cubicBezTo>
                <a:cubicBezTo>
                  <a:pt x="221365" y="102268"/>
                  <a:pt x="195223" y="74553"/>
                  <a:pt x="178079" y="41930"/>
                </a:cubicBezTo>
                <a:cubicBezTo>
                  <a:pt x="164847" y="73054"/>
                  <a:pt x="143645" y="99652"/>
                  <a:pt x="122031" y="125280"/>
                </a:cubicBezTo>
                <a:cubicBezTo>
                  <a:pt x="97801" y="154435"/>
                  <a:pt x="67895" y="178212"/>
                  <a:pt x="34283" y="195699"/>
                </a:cubicBezTo>
                <a:cubicBezTo>
                  <a:pt x="37547" y="197227"/>
                  <a:pt x="40782" y="198726"/>
                  <a:pt x="44017" y="200254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1"/>
          <p:cNvSpPr/>
          <p:nvPr/>
        </p:nvSpPr>
        <p:spPr>
          <a:xfrm>
            <a:off x="15836187" y="2079379"/>
            <a:ext cx="355926" cy="418815"/>
          </a:xfrm>
          <a:custGeom>
            <a:avLst/>
            <a:gdLst/>
            <a:ahLst/>
            <a:cxnLst/>
            <a:rect l="l" t="t" r="r" b="b"/>
            <a:pathLst>
              <a:path w="355926" h="418815" extrusionOk="0">
                <a:moveTo>
                  <a:pt x="140066" y="417382"/>
                </a:moveTo>
                <a:cubicBezTo>
                  <a:pt x="133538" y="413884"/>
                  <a:pt x="131921" y="406537"/>
                  <a:pt x="131539" y="399718"/>
                </a:cubicBezTo>
                <a:cubicBezTo>
                  <a:pt x="130333" y="387904"/>
                  <a:pt x="129451" y="376089"/>
                  <a:pt x="128186" y="364304"/>
                </a:cubicBezTo>
                <a:cubicBezTo>
                  <a:pt x="125422" y="338264"/>
                  <a:pt x="119041" y="314693"/>
                  <a:pt x="109131" y="291475"/>
                </a:cubicBezTo>
                <a:cubicBezTo>
                  <a:pt x="99309" y="267552"/>
                  <a:pt x="83577" y="246450"/>
                  <a:pt x="63522" y="230109"/>
                </a:cubicBezTo>
                <a:cubicBezTo>
                  <a:pt x="47084" y="214238"/>
                  <a:pt x="-36106" y="169536"/>
                  <a:pt x="18119" y="152578"/>
                </a:cubicBezTo>
                <a:cubicBezTo>
                  <a:pt x="100809" y="127361"/>
                  <a:pt x="152476" y="88155"/>
                  <a:pt x="202701" y="18354"/>
                </a:cubicBezTo>
                <a:cubicBezTo>
                  <a:pt x="198143" y="7215"/>
                  <a:pt x="209494" y="-4512"/>
                  <a:pt x="220433" y="1748"/>
                </a:cubicBezTo>
                <a:cubicBezTo>
                  <a:pt x="223109" y="3335"/>
                  <a:pt x="225491" y="6127"/>
                  <a:pt x="226167" y="9184"/>
                </a:cubicBezTo>
                <a:cubicBezTo>
                  <a:pt x="227550" y="16502"/>
                  <a:pt x="229902" y="23526"/>
                  <a:pt x="233460" y="30080"/>
                </a:cubicBezTo>
                <a:cubicBezTo>
                  <a:pt x="233431" y="30021"/>
                  <a:pt x="233401" y="29963"/>
                  <a:pt x="233372" y="29874"/>
                </a:cubicBezTo>
                <a:cubicBezTo>
                  <a:pt x="233343" y="29845"/>
                  <a:pt x="233313" y="29786"/>
                  <a:pt x="233313" y="29757"/>
                </a:cubicBezTo>
                <a:cubicBezTo>
                  <a:pt x="249692" y="62674"/>
                  <a:pt x="266160" y="95737"/>
                  <a:pt x="291214" y="123011"/>
                </a:cubicBezTo>
                <a:cubicBezTo>
                  <a:pt x="307123" y="140704"/>
                  <a:pt x="326825" y="154135"/>
                  <a:pt x="344086" y="170388"/>
                </a:cubicBezTo>
                <a:cubicBezTo>
                  <a:pt x="358701" y="182996"/>
                  <a:pt x="361171" y="198426"/>
                  <a:pt x="343616" y="209771"/>
                </a:cubicBezTo>
                <a:cubicBezTo>
                  <a:pt x="312033" y="235546"/>
                  <a:pt x="274394" y="254738"/>
                  <a:pt x="249045" y="287419"/>
                </a:cubicBezTo>
                <a:cubicBezTo>
                  <a:pt x="223109" y="317515"/>
                  <a:pt x="200437" y="349785"/>
                  <a:pt x="179882" y="383407"/>
                </a:cubicBezTo>
                <a:cubicBezTo>
                  <a:pt x="170090" y="396074"/>
                  <a:pt x="160357" y="425640"/>
                  <a:pt x="140066" y="417382"/>
                </a:cubicBezTo>
                <a:close/>
                <a:moveTo>
                  <a:pt x="153564" y="369946"/>
                </a:moveTo>
                <a:cubicBezTo>
                  <a:pt x="153799" y="372503"/>
                  <a:pt x="154034" y="375060"/>
                  <a:pt x="154240" y="377617"/>
                </a:cubicBezTo>
                <a:cubicBezTo>
                  <a:pt x="183117" y="330593"/>
                  <a:pt x="214611" y="284392"/>
                  <a:pt x="254280" y="245744"/>
                </a:cubicBezTo>
                <a:cubicBezTo>
                  <a:pt x="276952" y="224495"/>
                  <a:pt x="304917" y="210182"/>
                  <a:pt x="328501" y="190021"/>
                </a:cubicBezTo>
                <a:cubicBezTo>
                  <a:pt x="308652" y="171064"/>
                  <a:pt x="285244" y="155752"/>
                  <a:pt x="267954" y="134180"/>
                </a:cubicBezTo>
                <a:cubicBezTo>
                  <a:pt x="241959" y="104819"/>
                  <a:pt x="225079" y="68934"/>
                  <a:pt x="207789" y="34077"/>
                </a:cubicBezTo>
                <a:cubicBezTo>
                  <a:pt x="166620" y="103908"/>
                  <a:pt x="103456" y="146406"/>
                  <a:pt x="27882" y="172328"/>
                </a:cubicBezTo>
                <a:cubicBezTo>
                  <a:pt x="51054" y="192930"/>
                  <a:pt x="79107" y="207860"/>
                  <a:pt x="99721" y="231402"/>
                </a:cubicBezTo>
                <a:cubicBezTo>
                  <a:pt x="133479" y="269139"/>
                  <a:pt x="148947" y="320542"/>
                  <a:pt x="153564" y="369946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1"/>
          <p:cNvSpPr/>
          <p:nvPr/>
        </p:nvSpPr>
        <p:spPr>
          <a:xfrm>
            <a:off x="14799155" y="1095738"/>
            <a:ext cx="1150956" cy="1320963"/>
          </a:xfrm>
          <a:custGeom>
            <a:avLst/>
            <a:gdLst/>
            <a:ahLst/>
            <a:cxnLst/>
            <a:rect l="l" t="t" r="r" b="b"/>
            <a:pathLst>
              <a:path w="1150956" h="1320963" extrusionOk="0">
                <a:moveTo>
                  <a:pt x="1092497" y="618278"/>
                </a:moveTo>
                <a:cubicBezTo>
                  <a:pt x="1111082" y="626683"/>
                  <a:pt x="1131372" y="629593"/>
                  <a:pt x="1150956" y="634707"/>
                </a:cubicBezTo>
                <a:cubicBezTo>
                  <a:pt x="1073471" y="664479"/>
                  <a:pt x="1001926" y="707153"/>
                  <a:pt x="935262" y="756411"/>
                </a:cubicBezTo>
                <a:cubicBezTo>
                  <a:pt x="910561" y="773869"/>
                  <a:pt x="888624" y="794853"/>
                  <a:pt x="867275" y="816249"/>
                </a:cubicBezTo>
                <a:cubicBezTo>
                  <a:pt x="834752" y="846521"/>
                  <a:pt x="807934" y="882230"/>
                  <a:pt x="790408" y="923229"/>
                </a:cubicBezTo>
                <a:cubicBezTo>
                  <a:pt x="771705" y="963552"/>
                  <a:pt x="758384" y="1006109"/>
                  <a:pt x="743328" y="1047901"/>
                </a:cubicBezTo>
                <a:cubicBezTo>
                  <a:pt x="709952" y="1136982"/>
                  <a:pt x="681193" y="1227768"/>
                  <a:pt x="661756" y="1320964"/>
                </a:cubicBezTo>
                <a:cubicBezTo>
                  <a:pt x="641554" y="1262301"/>
                  <a:pt x="617617" y="1205079"/>
                  <a:pt x="588005" y="1150531"/>
                </a:cubicBezTo>
                <a:cubicBezTo>
                  <a:pt x="553218" y="1081994"/>
                  <a:pt x="515284" y="1015043"/>
                  <a:pt x="467646" y="954500"/>
                </a:cubicBezTo>
                <a:cubicBezTo>
                  <a:pt x="438269" y="914794"/>
                  <a:pt x="414185" y="871003"/>
                  <a:pt x="379163" y="835705"/>
                </a:cubicBezTo>
                <a:cubicBezTo>
                  <a:pt x="324967" y="782039"/>
                  <a:pt x="269419" y="728138"/>
                  <a:pt x="202020" y="691165"/>
                </a:cubicBezTo>
                <a:cubicBezTo>
                  <a:pt x="139679" y="656514"/>
                  <a:pt x="73133" y="619924"/>
                  <a:pt x="0" y="619218"/>
                </a:cubicBezTo>
                <a:cubicBezTo>
                  <a:pt x="89895" y="574281"/>
                  <a:pt x="175084" y="519410"/>
                  <a:pt x="253363" y="456368"/>
                </a:cubicBezTo>
                <a:cubicBezTo>
                  <a:pt x="311999" y="406934"/>
                  <a:pt x="368782" y="354855"/>
                  <a:pt x="421596" y="299308"/>
                </a:cubicBezTo>
                <a:cubicBezTo>
                  <a:pt x="511843" y="196208"/>
                  <a:pt x="562334" y="138868"/>
                  <a:pt x="589740" y="0"/>
                </a:cubicBezTo>
                <a:cubicBezTo>
                  <a:pt x="625410" y="75709"/>
                  <a:pt x="651934" y="156120"/>
                  <a:pt x="697014" y="227097"/>
                </a:cubicBezTo>
                <a:cubicBezTo>
                  <a:pt x="719392" y="265892"/>
                  <a:pt x="748357" y="299984"/>
                  <a:pt x="774793" y="335957"/>
                </a:cubicBezTo>
                <a:cubicBezTo>
                  <a:pt x="799465" y="374047"/>
                  <a:pt x="830900" y="406317"/>
                  <a:pt x="863805" y="437324"/>
                </a:cubicBezTo>
                <a:cubicBezTo>
                  <a:pt x="905356" y="482408"/>
                  <a:pt x="951877" y="522172"/>
                  <a:pt x="999426" y="560732"/>
                </a:cubicBezTo>
                <a:cubicBezTo>
                  <a:pt x="1028215" y="583010"/>
                  <a:pt x="1059562" y="602701"/>
                  <a:pt x="1092497" y="618278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1"/>
          <p:cNvSpPr/>
          <p:nvPr/>
        </p:nvSpPr>
        <p:spPr>
          <a:xfrm>
            <a:off x="15894828" y="1070639"/>
            <a:ext cx="274829" cy="319469"/>
          </a:xfrm>
          <a:custGeom>
            <a:avLst/>
            <a:gdLst/>
            <a:ahLst/>
            <a:cxnLst/>
            <a:rect l="l" t="t" r="r" b="b"/>
            <a:pathLst>
              <a:path w="274829" h="319469" extrusionOk="0">
                <a:moveTo>
                  <a:pt x="215870" y="83027"/>
                </a:moveTo>
                <a:cubicBezTo>
                  <a:pt x="233691" y="97839"/>
                  <a:pt x="255304" y="106480"/>
                  <a:pt x="274830" y="118618"/>
                </a:cubicBezTo>
                <a:cubicBezTo>
                  <a:pt x="213253" y="191358"/>
                  <a:pt x="189964" y="223923"/>
                  <a:pt x="168909" y="319470"/>
                </a:cubicBezTo>
                <a:cubicBezTo>
                  <a:pt x="140503" y="249463"/>
                  <a:pt x="78103" y="189419"/>
                  <a:pt x="9704" y="158324"/>
                </a:cubicBezTo>
                <a:cubicBezTo>
                  <a:pt x="6499" y="156796"/>
                  <a:pt x="3235" y="155297"/>
                  <a:pt x="0" y="153769"/>
                </a:cubicBezTo>
                <a:cubicBezTo>
                  <a:pt x="33611" y="136282"/>
                  <a:pt x="63517" y="112534"/>
                  <a:pt x="87748" y="83350"/>
                </a:cubicBezTo>
                <a:cubicBezTo>
                  <a:pt x="109361" y="57693"/>
                  <a:pt x="130593" y="31095"/>
                  <a:pt x="143796" y="0"/>
                </a:cubicBezTo>
                <a:cubicBezTo>
                  <a:pt x="160910" y="32652"/>
                  <a:pt x="187082" y="60338"/>
                  <a:pt x="215870" y="83027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1"/>
          <p:cNvSpPr/>
          <p:nvPr/>
        </p:nvSpPr>
        <p:spPr>
          <a:xfrm>
            <a:off x="15864069" y="2113456"/>
            <a:ext cx="300618" cy="343539"/>
          </a:xfrm>
          <a:custGeom>
            <a:avLst/>
            <a:gdLst/>
            <a:ahLst/>
            <a:cxnLst/>
            <a:rect l="l" t="t" r="r" b="b"/>
            <a:pathLst>
              <a:path w="300618" h="343539" extrusionOk="0">
                <a:moveTo>
                  <a:pt x="240072" y="100073"/>
                </a:moveTo>
                <a:cubicBezTo>
                  <a:pt x="257392" y="121616"/>
                  <a:pt x="280770" y="136958"/>
                  <a:pt x="300619" y="155885"/>
                </a:cubicBezTo>
                <a:cubicBezTo>
                  <a:pt x="277035" y="176076"/>
                  <a:pt x="249070" y="190389"/>
                  <a:pt x="226398" y="211638"/>
                </a:cubicBezTo>
                <a:cubicBezTo>
                  <a:pt x="186729" y="250285"/>
                  <a:pt x="155235" y="296487"/>
                  <a:pt x="126358" y="343540"/>
                </a:cubicBezTo>
                <a:cubicBezTo>
                  <a:pt x="126152" y="340983"/>
                  <a:pt x="125917" y="338426"/>
                  <a:pt x="125682" y="335869"/>
                </a:cubicBezTo>
                <a:cubicBezTo>
                  <a:pt x="121065" y="286465"/>
                  <a:pt x="105627" y="235061"/>
                  <a:pt x="71839" y="197295"/>
                </a:cubicBezTo>
                <a:cubicBezTo>
                  <a:pt x="51226" y="173754"/>
                  <a:pt x="23172" y="158824"/>
                  <a:pt x="0" y="138221"/>
                </a:cubicBezTo>
                <a:cubicBezTo>
                  <a:pt x="75544" y="112299"/>
                  <a:pt x="138709" y="69801"/>
                  <a:pt x="179907" y="0"/>
                </a:cubicBezTo>
                <a:cubicBezTo>
                  <a:pt x="197198" y="34827"/>
                  <a:pt x="214077" y="70712"/>
                  <a:pt x="240072" y="100073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1"/>
          <p:cNvSpPr/>
          <p:nvPr/>
        </p:nvSpPr>
        <p:spPr>
          <a:xfrm flipH="1">
            <a:off x="2844035" y="6883690"/>
            <a:ext cx="1151978" cy="1239462"/>
          </a:xfrm>
          <a:custGeom>
            <a:avLst/>
            <a:gdLst/>
            <a:ahLst/>
            <a:cxnLst/>
            <a:rect l="l" t="t" r="r" b="b"/>
            <a:pathLst>
              <a:path w="1294357" h="1239462" extrusionOk="0">
                <a:moveTo>
                  <a:pt x="640701" y="0"/>
                </a:moveTo>
                <a:cubicBezTo>
                  <a:pt x="642185" y="2756"/>
                  <a:pt x="644093" y="5935"/>
                  <a:pt x="645576" y="8691"/>
                </a:cubicBezTo>
                <a:cubicBezTo>
                  <a:pt x="648120" y="8267"/>
                  <a:pt x="650240" y="8691"/>
                  <a:pt x="650875" y="7843"/>
                </a:cubicBezTo>
                <a:cubicBezTo>
                  <a:pt x="655539" y="424"/>
                  <a:pt x="662534" y="424"/>
                  <a:pt x="669741" y="1484"/>
                </a:cubicBezTo>
                <a:cubicBezTo>
                  <a:pt x="671648" y="1696"/>
                  <a:pt x="673980" y="5511"/>
                  <a:pt x="675040" y="5299"/>
                </a:cubicBezTo>
                <a:cubicBezTo>
                  <a:pt x="705987" y="-6147"/>
                  <a:pt x="737782" y="5087"/>
                  <a:pt x="769153" y="1484"/>
                </a:cubicBezTo>
                <a:cubicBezTo>
                  <a:pt x="785050" y="-424"/>
                  <a:pt x="801584" y="848"/>
                  <a:pt x="817693" y="2120"/>
                </a:cubicBezTo>
                <a:cubicBezTo>
                  <a:pt x="837194" y="3815"/>
                  <a:pt x="857119" y="11234"/>
                  <a:pt x="875984" y="8903"/>
                </a:cubicBezTo>
                <a:cubicBezTo>
                  <a:pt x="894213" y="6783"/>
                  <a:pt x="910323" y="10810"/>
                  <a:pt x="925796" y="16109"/>
                </a:cubicBezTo>
                <a:cubicBezTo>
                  <a:pt x="948053" y="23528"/>
                  <a:pt x="971369" y="26708"/>
                  <a:pt x="992990" y="39214"/>
                </a:cubicBezTo>
                <a:cubicBezTo>
                  <a:pt x="1010371" y="49388"/>
                  <a:pt x="1031992" y="54052"/>
                  <a:pt x="1049585" y="65498"/>
                </a:cubicBezTo>
                <a:cubicBezTo>
                  <a:pt x="1065271" y="75672"/>
                  <a:pt x="1079472" y="88178"/>
                  <a:pt x="1093886" y="100048"/>
                </a:cubicBezTo>
                <a:cubicBezTo>
                  <a:pt x="1105544" y="109587"/>
                  <a:pt x="1116990" y="119549"/>
                  <a:pt x="1128013" y="129936"/>
                </a:cubicBezTo>
                <a:cubicBezTo>
                  <a:pt x="1166379" y="165758"/>
                  <a:pt x="1190331" y="211331"/>
                  <a:pt x="1212799" y="257752"/>
                </a:cubicBezTo>
                <a:cubicBezTo>
                  <a:pt x="1224670" y="282128"/>
                  <a:pt x="1236752" y="306504"/>
                  <a:pt x="1248622" y="330880"/>
                </a:cubicBezTo>
                <a:cubicBezTo>
                  <a:pt x="1265367" y="365431"/>
                  <a:pt x="1274694" y="401253"/>
                  <a:pt x="1279357" y="440043"/>
                </a:cubicBezTo>
                <a:cubicBezTo>
                  <a:pt x="1284444" y="482648"/>
                  <a:pt x="1282113" y="525042"/>
                  <a:pt x="1284868" y="567435"/>
                </a:cubicBezTo>
                <a:cubicBezTo>
                  <a:pt x="1286352" y="590752"/>
                  <a:pt x="1289107" y="613856"/>
                  <a:pt x="1292287" y="636960"/>
                </a:cubicBezTo>
                <a:cubicBezTo>
                  <a:pt x="1296102" y="664940"/>
                  <a:pt x="1294619" y="692920"/>
                  <a:pt x="1288048" y="719839"/>
                </a:cubicBezTo>
                <a:cubicBezTo>
                  <a:pt x="1284020" y="736585"/>
                  <a:pt x="1279145" y="754390"/>
                  <a:pt x="1271938" y="769864"/>
                </a:cubicBezTo>
                <a:cubicBezTo>
                  <a:pt x="1257736" y="800175"/>
                  <a:pt x="1239083" y="828578"/>
                  <a:pt x="1222974" y="858042"/>
                </a:cubicBezTo>
                <a:cubicBezTo>
                  <a:pt x="1214495" y="873091"/>
                  <a:pt x="1208348" y="889625"/>
                  <a:pt x="1199022" y="904039"/>
                </a:cubicBezTo>
                <a:cubicBezTo>
                  <a:pt x="1175493" y="940285"/>
                  <a:pt x="1163199" y="981830"/>
                  <a:pt x="1141367" y="1018713"/>
                </a:cubicBezTo>
                <a:cubicBezTo>
                  <a:pt x="1127165" y="1042665"/>
                  <a:pt x="1109360" y="1064074"/>
                  <a:pt x="1087951" y="1082091"/>
                </a:cubicBezTo>
                <a:cubicBezTo>
                  <a:pt x="1063787" y="1102440"/>
                  <a:pt x="1039835" y="1123424"/>
                  <a:pt x="1013975" y="1141230"/>
                </a:cubicBezTo>
                <a:cubicBezTo>
                  <a:pt x="977940" y="1165606"/>
                  <a:pt x="941058" y="1188922"/>
                  <a:pt x="902692" y="1209483"/>
                </a:cubicBezTo>
                <a:cubicBezTo>
                  <a:pt x="881919" y="1220717"/>
                  <a:pt x="857543" y="1225380"/>
                  <a:pt x="834651" y="1232799"/>
                </a:cubicBezTo>
                <a:cubicBezTo>
                  <a:pt x="831895" y="1233647"/>
                  <a:pt x="828716" y="1233647"/>
                  <a:pt x="825748" y="1233647"/>
                </a:cubicBezTo>
                <a:cubicBezTo>
                  <a:pt x="814302" y="1234071"/>
                  <a:pt x="803280" y="1228984"/>
                  <a:pt x="790986" y="1236827"/>
                </a:cubicBezTo>
                <a:cubicBezTo>
                  <a:pt x="783143" y="1241702"/>
                  <a:pt x="769577" y="1238522"/>
                  <a:pt x="758555" y="1237462"/>
                </a:cubicBezTo>
                <a:cubicBezTo>
                  <a:pt x="725912" y="1234707"/>
                  <a:pt x="692633" y="1242126"/>
                  <a:pt x="659990" y="1232375"/>
                </a:cubicBezTo>
                <a:cubicBezTo>
                  <a:pt x="648968" y="1228984"/>
                  <a:pt x="636038" y="1232163"/>
                  <a:pt x="624168" y="1231315"/>
                </a:cubicBezTo>
                <a:cubicBezTo>
                  <a:pt x="584530" y="1228136"/>
                  <a:pt x="544468" y="1231951"/>
                  <a:pt x="505466" y="1222201"/>
                </a:cubicBezTo>
                <a:cubicBezTo>
                  <a:pt x="503347" y="1221777"/>
                  <a:pt x="500803" y="1222201"/>
                  <a:pt x="498683" y="1222625"/>
                </a:cubicBezTo>
                <a:cubicBezTo>
                  <a:pt x="457138" y="1232163"/>
                  <a:pt x="418136" y="1215418"/>
                  <a:pt x="378498" y="1209059"/>
                </a:cubicBezTo>
                <a:cubicBezTo>
                  <a:pt x="349671" y="1204396"/>
                  <a:pt x="322539" y="1189346"/>
                  <a:pt x="294559" y="1178748"/>
                </a:cubicBezTo>
                <a:cubicBezTo>
                  <a:pt x="282689" y="1174296"/>
                  <a:pt x="271243" y="1168573"/>
                  <a:pt x="259161" y="1164334"/>
                </a:cubicBezTo>
                <a:cubicBezTo>
                  <a:pt x="226518" y="1152676"/>
                  <a:pt x="205321" y="1126180"/>
                  <a:pt x="180521" y="1104559"/>
                </a:cubicBezTo>
                <a:cubicBezTo>
                  <a:pt x="137068" y="1066617"/>
                  <a:pt x="110784" y="1016169"/>
                  <a:pt x="81745" y="967841"/>
                </a:cubicBezTo>
                <a:cubicBezTo>
                  <a:pt x="66695" y="944524"/>
                  <a:pt x="52917" y="920148"/>
                  <a:pt x="40199" y="895560"/>
                </a:cubicBezTo>
                <a:cubicBezTo>
                  <a:pt x="18791" y="854226"/>
                  <a:pt x="4589" y="809925"/>
                  <a:pt x="1621" y="763717"/>
                </a:cubicBezTo>
                <a:cubicBezTo>
                  <a:pt x="-1346" y="717932"/>
                  <a:pt x="349" y="671935"/>
                  <a:pt x="2045" y="625938"/>
                </a:cubicBezTo>
                <a:cubicBezTo>
                  <a:pt x="3317" y="592871"/>
                  <a:pt x="5649" y="559804"/>
                  <a:pt x="11372" y="527374"/>
                </a:cubicBezTo>
                <a:cubicBezTo>
                  <a:pt x="16883" y="495578"/>
                  <a:pt x="25150" y="463783"/>
                  <a:pt x="35960" y="433260"/>
                </a:cubicBezTo>
                <a:cubicBezTo>
                  <a:pt x="48042" y="399346"/>
                  <a:pt x="62032" y="365643"/>
                  <a:pt x="79837" y="334696"/>
                </a:cubicBezTo>
                <a:cubicBezTo>
                  <a:pt x="97006" y="305020"/>
                  <a:pt x="110572" y="273013"/>
                  <a:pt x="138976" y="249909"/>
                </a:cubicBezTo>
                <a:cubicBezTo>
                  <a:pt x="161868" y="231256"/>
                  <a:pt x="183277" y="210483"/>
                  <a:pt x="204685" y="190346"/>
                </a:cubicBezTo>
                <a:cubicBezTo>
                  <a:pt x="236268" y="161095"/>
                  <a:pt x="269759" y="134387"/>
                  <a:pt x="303674" y="108315"/>
                </a:cubicBezTo>
                <a:cubicBezTo>
                  <a:pt x="327838" y="89662"/>
                  <a:pt x="354122" y="73129"/>
                  <a:pt x="381466" y="59563"/>
                </a:cubicBezTo>
                <a:cubicBezTo>
                  <a:pt x="397151" y="51932"/>
                  <a:pt x="415168" y="48540"/>
                  <a:pt x="431702" y="40698"/>
                </a:cubicBezTo>
                <a:cubicBezTo>
                  <a:pt x="453534" y="30523"/>
                  <a:pt x="477699" y="24376"/>
                  <a:pt x="501439" y="18441"/>
                </a:cubicBezTo>
                <a:cubicBezTo>
                  <a:pt x="519032" y="13990"/>
                  <a:pt x="537897" y="14414"/>
                  <a:pt x="555066" y="9115"/>
                </a:cubicBezTo>
                <a:cubicBezTo>
                  <a:pt x="583046" y="636"/>
                  <a:pt x="612297" y="6359"/>
                  <a:pt x="640701" y="0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1"/>
          <p:cNvSpPr/>
          <p:nvPr/>
        </p:nvSpPr>
        <p:spPr>
          <a:xfrm>
            <a:off x="3020868" y="7096326"/>
            <a:ext cx="798312" cy="870015"/>
          </a:xfrm>
          <a:custGeom>
            <a:avLst/>
            <a:gdLst/>
            <a:ahLst/>
            <a:cxnLst/>
            <a:rect l="l" t="t" r="r" b="b"/>
            <a:pathLst>
              <a:path w="798312" h="870015" extrusionOk="0">
                <a:moveTo>
                  <a:pt x="368605" y="0"/>
                </a:moveTo>
                <a:cubicBezTo>
                  <a:pt x="384513" y="4342"/>
                  <a:pt x="397168" y="7961"/>
                  <a:pt x="414342" y="12665"/>
                </a:cubicBezTo>
                <a:cubicBezTo>
                  <a:pt x="419042" y="58438"/>
                  <a:pt x="425369" y="105116"/>
                  <a:pt x="428081" y="152156"/>
                </a:cubicBezTo>
                <a:cubicBezTo>
                  <a:pt x="430793" y="199015"/>
                  <a:pt x="429708" y="246235"/>
                  <a:pt x="434950" y="295265"/>
                </a:cubicBezTo>
                <a:cubicBezTo>
                  <a:pt x="464056" y="256186"/>
                  <a:pt x="521904" y="254196"/>
                  <a:pt x="540163" y="205166"/>
                </a:cubicBezTo>
                <a:cubicBezTo>
                  <a:pt x="581922" y="184903"/>
                  <a:pt x="603796" y="139491"/>
                  <a:pt x="649352" y="122484"/>
                </a:cubicBezTo>
                <a:cubicBezTo>
                  <a:pt x="667430" y="115790"/>
                  <a:pt x="680085" y="94984"/>
                  <a:pt x="696174" y="81958"/>
                </a:cubicBezTo>
                <a:cubicBezTo>
                  <a:pt x="710094" y="70741"/>
                  <a:pt x="722206" y="66037"/>
                  <a:pt x="735583" y="87205"/>
                </a:cubicBezTo>
                <a:cubicBezTo>
                  <a:pt x="744441" y="101136"/>
                  <a:pt x="762881" y="108915"/>
                  <a:pt x="781139" y="122665"/>
                </a:cubicBezTo>
                <a:cubicBezTo>
                  <a:pt x="688039" y="202090"/>
                  <a:pt x="596385" y="280249"/>
                  <a:pt x="503284" y="359855"/>
                </a:cubicBezTo>
                <a:cubicBezTo>
                  <a:pt x="527689" y="374148"/>
                  <a:pt x="549021" y="379756"/>
                  <a:pt x="573064" y="373967"/>
                </a:cubicBezTo>
                <a:cubicBezTo>
                  <a:pt x="596023" y="368539"/>
                  <a:pt x="619163" y="366549"/>
                  <a:pt x="637421" y="388260"/>
                </a:cubicBezTo>
                <a:cubicBezTo>
                  <a:pt x="649714" y="377404"/>
                  <a:pt x="659295" y="368720"/>
                  <a:pt x="667249" y="361664"/>
                </a:cubicBezTo>
                <a:cubicBezTo>
                  <a:pt x="719494" y="360759"/>
                  <a:pt x="748780" y="390612"/>
                  <a:pt x="778970" y="435842"/>
                </a:cubicBezTo>
                <a:cubicBezTo>
                  <a:pt x="691654" y="438013"/>
                  <a:pt x="611389" y="440003"/>
                  <a:pt x="531305" y="441994"/>
                </a:cubicBezTo>
                <a:cubicBezTo>
                  <a:pt x="530401" y="445431"/>
                  <a:pt x="529678" y="448869"/>
                  <a:pt x="528774" y="452306"/>
                </a:cubicBezTo>
                <a:cubicBezTo>
                  <a:pt x="615366" y="513820"/>
                  <a:pt x="717325" y="553080"/>
                  <a:pt x="798313" y="629791"/>
                </a:cubicBezTo>
                <a:cubicBezTo>
                  <a:pt x="760711" y="651683"/>
                  <a:pt x="725098" y="652768"/>
                  <a:pt x="690027" y="632143"/>
                </a:cubicBezTo>
                <a:cubicBezTo>
                  <a:pt x="653510" y="610613"/>
                  <a:pt x="618078" y="586912"/>
                  <a:pt x="582465" y="563935"/>
                </a:cubicBezTo>
                <a:cubicBezTo>
                  <a:pt x="546309" y="540596"/>
                  <a:pt x="510877" y="516172"/>
                  <a:pt x="474541" y="493195"/>
                </a:cubicBezTo>
                <a:cubicBezTo>
                  <a:pt x="460078" y="483968"/>
                  <a:pt x="443989" y="477273"/>
                  <a:pt x="424465" y="467142"/>
                </a:cubicBezTo>
                <a:cubicBezTo>
                  <a:pt x="421754" y="519247"/>
                  <a:pt x="418500" y="564840"/>
                  <a:pt x="417234" y="610432"/>
                </a:cubicBezTo>
                <a:cubicBezTo>
                  <a:pt x="415969" y="654939"/>
                  <a:pt x="415246" y="699446"/>
                  <a:pt x="416330" y="743772"/>
                </a:cubicBezTo>
                <a:cubicBezTo>
                  <a:pt x="417053" y="775976"/>
                  <a:pt x="421934" y="808181"/>
                  <a:pt x="423019" y="840385"/>
                </a:cubicBezTo>
                <a:cubicBezTo>
                  <a:pt x="423381" y="849069"/>
                  <a:pt x="418680" y="863724"/>
                  <a:pt x="413076" y="865533"/>
                </a:cubicBezTo>
                <a:cubicBezTo>
                  <a:pt x="400241" y="869694"/>
                  <a:pt x="382344" y="872589"/>
                  <a:pt x="372221" y="866619"/>
                </a:cubicBezTo>
                <a:cubicBezTo>
                  <a:pt x="358843" y="858658"/>
                  <a:pt x="348177" y="846898"/>
                  <a:pt x="347454" y="824102"/>
                </a:cubicBezTo>
                <a:cubicBezTo>
                  <a:pt x="344562" y="732374"/>
                  <a:pt x="339138" y="640827"/>
                  <a:pt x="348539" y="549100"/>
                </a:cubicBezTo>
                <a:cubicBezTo>
                  <a:pt x="349985" y="534626"/>
                  <a:pt x="348720" y="519971"/>
                  <a:pt x="348720" y="495728"/>
                </a:cubicBezTo>
                <a:cubicBezTo>
                  <a:pt x="316180" y="519067"/>
                  <a:pt x="289425" y="536254"/>
                  <a:pt x="265200" y="556337"/>
                </a:cubicBezTo>
                <a:cubicBezTo>
                  <a:pt x="228683" y="586551"/>
                  <a:pt x="195240" y="620745"/>
                  <a:pt x="157819" y="649874"/>
                </a:cubicBezTo>
                <a:cubicBezTo>
                  <a:pt x="119313" y="679907"/>
                  <a:pt x="97981" y="683163"/>
                  <a:pt x="71769" y="637752"/>
                </a:cubicBezTo>
                <a:cubicBezTo>
                  <a:pt x="62187" y="621288"/>
                  <a:pt x="66888" y="606633"/>
                  <a:pt x="76288" y="597044"/>
                </a:cubicBezTo>
                <a:cubicBezTo>
                  <a:pt x="102501" y="569544"/>
                  <a:pt x="131244" y="544577"/>
                  <a:pt x="159626" y="519247"/>
                </a:cubicBezTo>
                <a:cubicBezTo>
                  <a:pt x="185478" y="496270"/>
                  <a:pt x="212233" y="474198"/>
                  <a:pt x="246580" y="444888"/>
                </a:cubicBezTo>
                <a:cubicBezTo>
                  <a:pt x="160350" y="436385"/>
                  <a:pt x="81169" y="469494"/>
                  <a:pt x="0" y="434576"/>
                </a:cubicBezTo>
                <a:cubicBezTo>
                  <a:pt x="57306" y="391154"/>
                  <a:pt x="164507" y="381023"/>
                  <a:pt x="283097" y="375052"/>
                </a:cubicBezTo>
                <a:cubicBezTo>
                  <a:pt x="272612" y="362569"/>
                  <a:pt x="265924" y="352075"/>
                  <a:pt x="256885" y="344115"/>
                </a:cubicBezTo>
                <a:cubicBezTo>
                  <a:pt x="235372" y="325118"/>
                  <a:pt x="213498" y="306664"/>
                  <a:pt x="190539" y="289476"/>
                </a:cubicBezTo>
                <a:cubicBezTo>
                  <a:pt x="180235" y="281877"/>
                  <a:pt x="166858" y="278621"/>
                  <a:pt x="155649" y="272107"/>
                </a:cubicBezTo>
                <a:cubicBezTo>
                  <a:pt x="122567" y="253111"/>
                  <a:pt x="89485" y="233933"/>
                  <a:pt x="56945" y="213669"/>
                </a:cubicBezTo>
                <a:cubicBezTo>
                  <a:pt x="51522" y="210232"/>
                  <a:pt x="48991" y="201909"/>
                  <a:pt x="40133" y="187978"/>
                </a:cubicBezTo>
                <a:cubicBezTo>
                  <a:pt x="65441" y="189245"/>
                  <a:pt x="85688" y="184903"/>
                  <a:pt x="101055" y="191959"/>
                </a:cubicBezTo>
                <a:cubicBezTo>
                  <a:pt x="143537" y="211317"/>
                  <a:pt x="184754" y="234114"/>
                  <a:pt x="225068" y="257995"/>
                </a:cubicBezTo>
                <a:cubicBezTo>
                  <a:pt x="259596" y="278440"/>
                  <a:pt x="291955" y="302683"/>
                  <a:pt x="325399" y="324937"/>
                </a:cubicBezTo>
                <a:cubicBezTo>
                  <a:pt x="333896" y="330545"/>
                  <a:pt x="342935" y="335068"/>
                  <a:pt x="357216" y="343210"/>
                </a:cubicBezTo>
                <a:cubicBezTo>
                  <a:pt x="367701" y="227600"/>
                  <a:pt x="368967" y="116695"/>
                  <a:pt x="368605" y="0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1"/>
          <p:cNvSpPr txBox="1">
            <a:spLocks noGrp="1"/>
          </p:cNvSpPr>
          <p:nvPr>
            <p:ph type="title"/>
          </p:nvPr>
        </p:nvSpPr>
        <p:spPr>
          <a:xfrm>
            <a:off x="3606117" y="3606068"/>
            <a:ext cx="12644400" cy="962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>
                <a:solidFill>
                  <a:schemeClr val="lt2"/>
                </a:solidFill>
              </a:rPr>
              <a:t>Resource Requests 2023</a:t>
            </a:r>
            <a:endParaRPr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85;p11"/>
          <p:cNvSpPr txBox="1"/>
          <p:nvPr/>
        </p:nvSpPr>
        <p:spPr>
          <a:xfrm>
            <a:off x="6420117" y="5676342"/>
            <a:ext cx="5300828" cy="3028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Presented by </a:t>
            </a:r>
            <a:endParaRPr sz="3500" b="1" dirty="0">
              <a:solidFill>
                <a:schemeClr val="accent4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Bettina Lee, </a:t>
            </a: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Kim </a:t>
            </a:r>
            <a:r>
              <a:rPr lang="en-US" sz="3500" b="1" dirty="0" err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Saccio</a:t>
            </a:r>
            <a:r>
              <a:rPr lang="en-US" sz="3500" b="1" dirty="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and Jenna French</a:t>
            </a:r>
            <a:endParaRPr sz="3500" b="1" dirty="0">
              <a:solidFill>
                <a:schemeClr val="accent4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pic>
        <p:nvPicPr>
          <p:cNvPr id="86" name="Google Shape;86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4700" y="304800"/>
            <a:ext cx="11405281" cy="312420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1"/>
          <p:cNvSpPr/>
          <p:nvPr/>
        </p:nvSpPr>
        <p:spPr>
          <a:xfrm>
            <a:off x="5775406" y="5783227"/>
            <a:ext cx="658014" cy="830855"/>
          </a:xfrm>
          <a:custGeom>
            <a:avLst/>
            <a:gdLst/>
            <a:ahLst/>
            <a:cxnLst/>
            <a:rect l="l" t="t" r="r" b="b"/>
            <a:pathLst>
              <a:path w="509102" h="554828" extrusionOk="0">
                <a:moveTo>
                  <a:pt x="235068" y="0"/>
                </a:moveTo>
                <a:cubicBezTo>
                  <a:pt x="245213" y="2769"/>
                  <a:pt x="253283" y="5077"/>
                  <a:pt x="264235" y="8076"/>
                </a:cubicBezTo>
                <a:cubicBezTo>
                  <a:pt x="267233" y="37267"/>
                  <a:pt x="271268" y="67035"/>
                  <a:pt x="272997" y="97033"/>
                </a:cubicBezTo>
                <a:cubicBezTo>
                  <a:pt x="274726" y="126916"/>
                  <a:pt x="274035" y="157030"/>
                  <a:pt x="277378" y="188298"/>
                </a:cubicBezTo>
                <a:cubicBezTo>
                  <a:pt x="295939" y="163376"/>
                  <a:pt x="332831" y="162107"/>
                  <a:pt x="344474" y="130839"/>
                </a:cubicBezTo>
                <a:cubicBezTo>
                  <a:pt x="371106" y="117917"/>
                  <a:pt x="385055" y="88957"/>
                  <a:pt x="414107" y="78111"/>
                </a:cubicBezTo>
                <a:cubicBezTo>
                  <a:pt x="425636" y="73842"/>
                  <a:pt x="433706" y="60574"/>
                  <a:pt x="443966" y="52266"/>
                </a:cubicBezTo>
                <a:cubicBezTo>
                  <a:pt x="452843" y="45113"/>
                  <a:pt x="460567" y="42113"/>
                  <a:pt x="469099" y="55612"/>
                </a:cubicBezTo>
                <a:cubicBezTo>
                  <a:pt x="474748" y="64497"/>
                  <a:pt x="486507" y="69458"/>
                  <a:pt x="498151" y="78227"/>
                </a:cubicBezTo>
                <a:cubicBezTo>
                  <a:pt x="438778" y="128878"/>
                  <a:pt x="380328" y="178721"/>
                  <a:pt x="320956" y="229488"/>
                </a:cubicBezTo>
                <a:cubicBezTo>
                  <a:pt x="336520" y="238602"/>
                  <a:pt x="350124" y="242179"/>
                  <a:pt x="365457" y="238487"/>
                </a:cubicBezTo>
                <a:cubicBezTo>
                  <a:pt x="380098" y="235026"/>
                  <a:pt x="394854" y="233757"/>
                  <a:pt x="406498" y="247602"/>
                </a:cubicBezTo>
                <a:cubicBezTo>
                  <a:pt x="414338" y="240679"/>
                  <a:pt x="420448" y="235141"/>
                  <a:pt x="425521" y="230641"/>
                </a:cubicBezTo>
                <a:cubicBezTo>
                  <a:pt x="458838" y="230064"/>
                  <a:pt x="477515" y="249102"/>
                  <a:pt x="496767" y="277947"/>
                </a:cubicBezTo>
                <a:cubicBezTo>
                  <a:pt x="441084" y="279331"/>
                  <a:pt x="389897" y="280600"/>
                  <a:pt x="338825" y="281869"/>
                </a:cubicBezTo>
                <a:cubicBezTo>
                  <a:pt x="338249" y="284062"/>
                  <a:pt x="337788" y="286254"/>
                  <a:pt x="337211" y="288446"/>
                </a:cubicBezTo>
                <a:cubicBezTo>
                  <a:pt x="392433" y="327675"/>
                  <a:pt x="457455" y="352712"/>
                  <a:pt x="509103" y="401632"/>
                </a:cubicBezTo>
                <a:cubicBezTo>
                  <a:pt x="485123" y="415593"/>
                  <a:pt x="462412" y="416285"/>
                  <a:pt x="440047" y="403132"/>
                </a:cubicBezTo>
                <a:cubicBezTo>
                  <a:pt x="416759" y="389402"/>
                  <a:pt x="394163" y="374287"/>
                  <a:pt x="371451" y="359634"/>
                </a:cubicBezTo>
                <a:cubicBezTo>
                  <a:pt x="348394" y="344751"/>
                  <a:pt x="325798" y="329175"/>
                  <a:pt x="302626" y="314521"/>
                </a:cubicBezTo>
                <a:cubicBezTo>
                  <a:pt x="293403" y="308637"/>
                  <a:pt x="283142" y="304368"/>
                  <a:pt x="270691" y="297907"/>
                </a:cubicBezTo>
                <a:cubicBezTo>
                  <a:pt x="268962" y="331136"/>
                  <a:pt x="266887" y="360211"/>
                  <a:pt x="266080" y="389287"/>
                </a:cubicBezTo>
                <a:cubicBezTo>
                  <a:pt x="265273" y="417670"/>
                  <a:pt x="264812" y="446053"/>
                  <a:pt x="265504" y="474321"/>
                </a:cubicBezTo>
                <a:cubicBezTo>
                  <a:pt x="265965" y="494858"/>
                  <a:pt x="269077" y="515395"/>
                  <a:pt x="269769" y="535933"/>
                </a:cubicBezTo>
                <a:cubicBezTo>
                  <a:pt x="270000" y="541471"/>
                  <a:pt x="267002" y="550816"/>
                  <a:pt x="263428" y="551970"/>
                </a:cubicBezTo>
                <a:cubicBezTo>
                  <a:pt x="255243" y="554624"/>
                  <a:pt x="243830" y="556470"/>
                  <a:pt x="237374" y="552662"/>
                </a:cubicBezTo>
                <a:cubicBezTo>
                  <a:pt x="228843" y="547586"/>
                  <a:pt x="222041" y="540086"/>
                  <a:pt x="221580" y="525549"/>
                </a:cubicBezTo>
                <a:cubicBezTo>
                  <a:pt x="219735" y="467052"/>
                  <a:pt x="216276" y="408670"/>
                  <a:pt x="222271" y="350173"/>
                </a:cubicBezTo>
                <a:cubicBezTo>
                  <a:pt x="223194" y="340943"/>
                  <a:pt x="222387" y="331597"/>
                  <a:pt x="222387" y="316137"/>
                </a:cubicBezTo>
                <a:cubicBezTo>
                  <a:pt x="201635" y="331021"/>
                  <a:pt x="184573" y="341982"/>
                  <a:pt x="169125" y="354789"/>
                </a:cubicBezTo>
                <a:cubicBezTo>
                  <a:pt x="145837" y="374057"/>
                  <a:pt x="124509" y="395863"/>
                  <a:pt x="100645" y="414439"/>
                </a:cubicBezTo>
                <a:cubicBezTo>
                  <a:pt x="76089" y="433592"/>
                  <a:pt x="62485" y="435669"/>
                  <a:pt x="45769" y="406709"/>
                </a:cubicBezTo>
                <a:cubicBezTo>
                  <a:pt x="39658" y="396209"/>
                  <a:pt x="42656" y="386864"/>
                  <a:pt x="48651" y="380749"/>
                </a:cubicBezTo>
                <a:cubicBezTo>
                  <a:pt x="65367" y="363211"/>
                  <a:pt x="83698" y="347289"/>
                  <a:pt x="101798" y="331136"/>
                </a:cubicBezTo>
                <a:cubicBezTo>
                  <a:pt x="118283" y="316483"/>
                  <a:pt x="135346" y="302407"/>
                  <a:pt x="157250" y="283715"/>
                </a:cubicBezTo>
                <a:cubicBezTo>
                  <a:pt x="102259" y="278293"/>
                  <a:pt x="51763" y="299407"/>
                  <a:pt x="0" y="277139"/>
                </a:cubicBezTo>
                <a:cubicBezTo>
                  <a:pt x="36546" y="249448"/>
                  <a:pt x="104910" y="242987"/>
                  <a:pt x="180538" y="239179"/>
                </a:cubicBezTo>
                <a:cubicBezTo>
                  <a:pt x="173851" y="231218"/>
                  <a:pt x="169586" y="224526"/>
                  <a:pt x="163821" y="219450"/>
                </a:cubicBezTo>
                <a:cubicBezTo>
                  <a:pt x="150102" y="207335"/>
                  <a:pt x="136153" y="195566"/>
                  <a:pt x="121511" y="184605"/>
                </a:cubicBezTo>
                <a:cubicBezTo>
                  <a:pt x="114940" y="179760"/>
                  <a:pt x="106409" y="177683"/>
                  <a:pt x="99261" y="173529"/>
                </a:cubicBezTo>
                <a:cubicBezTo>
                  <a:pt x="78164" y="161414"/>
                  <a:pt x="57067" y="149184"/>
                  <a:pt x="36315" y="136262"/>
                </a:cubicBezTo>
                <a:cubicBezTo>
                  <a:pt x="32857" y="134070"/>
                  <a:pt x="31243" y="128762"/>
                  <a:pt x="25593" y="119878"/>
                </a:cubicBezTo>
                <a:cubicBezTo>
                  <a:pt x="41734" y="120686"/>
                  <a:pt x="54646" y="117917"/>
                  <a:pt x="64445" y="122416"/>
                </a:cubicBezTo>
                <a:cubicBezTo>
                  <a:pt x="91537" y="134762"/>
                  <a:pt x="117822" y="149300"/>
                  <a:pt x="143531" y="164530"/>
                </a:cubicBezTo>
                <a:cubicBezTo>
                  <a:pt x="165551" y="177567"/>
                  <a:pt x="186187" y="193028"/>
                  <a:pt x="207515" y="207220"/>
                </a:cubicBezTo>
                <a:cubicBezTo>
                  <a:pt x="212933" y="210796"/>
                  <a:pt x="218697" y="213681"/>
                  <a:pt x="227805" y="218873"/>
                </a:cubicBezTo>
                <a:cubicBezTo>
                  <a:pt x="234492" y="145146"/>
                  <a:pt x="235299" y="74419"/>
                  <a:pt x="235068" y="0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1"/>
          <p:cNvSpPr/>
          <p:nvPr/>
        </p:nvSpPr>
        <p:spPr>
          <a:xfrm rot="-1752228">
            <a:off x="12968397" y="7163400"/>
            <a:ext cx="2670045" cy="1605883"/>
          </a:xfrm>
          <a:custGeom>
            <a:avLst/>
            <a:gdLst/>
            <a:ahLst/>
            <a:cxnLst/>
            <a:rect l="l" t="t" r="r" b="b"/>
            <a:pathLst>
              <a:path w="1145285" h="608745" extrusionOk="0">
                <a:moveTo>
                  <a:pt x="0" y="17825"/>
                </a:moveTo>
                <a:cubicBezTo>
                  <a:pt x="14976" y="-1950"/>
                  <a:pt x="32831" y="-2910"/>
                  <a:pt x="53183" y="3617"/>
                </a:cubicBezTo>
                <a:cubicBezTo>
                  <a:pt x="61054" y="6113"/>
                  <a:pt x="70270" y="4769"/>
                  <a:pt x="78718" y="5537"/>
                </a:cubicBezTo>
                <a:cubicBezTo>
                  <a:pt x="108669" y="8033"/>
                  <a:pt x="138620" y="10721"/>
                  <a:pt x="168572" y="13025"/>
                </a:cubicBezTo>
                <a:cubicBezTo>
                  <a:pt x="194107" y="14945"/>
                  <a:pt x="219834" y="16865"/>
                  <a:pt x="245370" y="18209"/>
                </a:cubicBezTo>
                <a:cubicBezTo>
                  <a:pt x="283385" y="20321"/>
                  <a:pt x="321592" y="22241"/>
                  <a:pt x="359607" y="23969"/>
                </a:cubicBezTo>
                <a:cubicBezTo>
                  <a:pt x="402038" y="25697"/>
                  <a:pt x="444469" y="27233"/>
                  <a:pt x="486900" y="28577"/>
                </a:cubicBezTo>
                <a:cubicBezTo>
                  <a:pt x="529139" y="29729"/>
                  <a:pt x="571570" y="30881"/>
                  <a:pt x="614000" y="31265"/>
                </a:cubicBezTo>
                <a:cubicBezTo>
                  <a:pt x="630512" y="31457"/>
                  <a:pt x="647216" y="29921"/>
                  <a:pt x="663727" y="29537"/>
                </a:cubicBezTo>
                <a:cubicBezTo>
                  <a:pt x="685231" y="28961"/>
                  <a:pt x="706734" y="28385"/>
                  <a:pt x="728238" y="28193"/>
                </a:cubicBezTo>
                <a:cubicBezTo>
                  <a:pt x="777388" y="28193"/>
                  <a:pt x="826539" y="28961"/>
                  <a:pt x="875882" y="28385"/>
                </a:cubicBezTo>
                <a:cubicBezTo>
                  <a:pt x="904681" y="28001"/>
                  <a:pt x="933672" y="24929"/>
                  <a:pt x="962472" y="23393"/>
                </a:cubicBezTo>
                <a:cubicBezTo>
                  <a:pt x="1015078" y="20705"/>
                  <a:pt x="1067877" y="18209"/>
                  <a:pt x="1120484" y="16097"/>
                </a:cubicBezTo>
                <a:cubicBezTo>
                  <a:pt x="1136227" y="15521"/>
                  <a:pt x="1140067" y="18977"/>
                  <a:pt x="1144291" y="31073"/>
                </a:cubicBezTo>
                <a:cubicBezTo>
                  <a:pt x="1147363" y="39713"/>
                  <a:pt x="1142755" y="45664"/>
                  <a:pt x="1138147" y="51232"/>
                </a:cubicBezTo>
                <a:cubicBezTo>
                  <a:pt x="1123748" y="68896"/>
                  <a:pt x="1108964" y="86175"/>
                  <a:pt x="1093796" y="103071"/>
                </a:cubicBezTo>
                <a:cubicBezTo>
                  <a:pt x="1074981" y="124190"/>
                  <a:pt x="1054629" y="143966"/>
                  <a:pt x="1036774" y="165853"/>
                </a:cubicBezTo>
                <a:cubicBezTo>
                  <a:pt x="982631" y="232091"/>
                  <a:pt x="929641" y="299290"/>
                  <a:pt x="875306" y="365336"/>
                </a:cubicBezTo>
                <a:cubicBezTo>
                  <a:pt x="855530" y="389527"/>
                  <a:pt x="833259" y="411799"/>
                  <a:pt x="812523" y="435222"/>
                </a:cubicBezTo>
                <a:cubicBezTo>
                  <a:pt x="795052" y="454998"/>
                  <a:pt x="778156" y="475541"/>
                  <a:pt x="761261" y="495701"/>
                </a:cubicBezTo>
                <a:cubicBezTo>
                  <a:pt x="735533" y="526228"/>
                  <a:pt x="709998" y="556755"/>
                  <a:pt x="684271" y="587090"/>
                </a:cubicBezTo>
                <a:cubicBezTo>
                  <a:pt x="681199" y="590738"/>
                  <a:pt x="677743" y="594578"/>
                  <a:pt x="674095" y="597650"/>
                </a:cubicBezTo>
                <a:cubicBezTo>
                  <a:pt x="656815" y="612241"/>
                  <a:pt x="655279" y="612049"/>
                  <a:pt x="636464" y="599378"/>
                </a:cubicBezTo>
                <a:cubicBezTo>
                  <a:pt x="627824" y="593618"/>
                  <a:pt x="618032" y="589202"/>
                  <a:pt x="609201" y="583826"/>
                </a:cubicBezTo>
                <a:cubicBezTo>
                  <a:pt x="602289" y="579794"/>
                  <a:pt x="595569" y="575570"/>
                  <a:pt x="589233" y="570579"/>
                </a:cubicBezTo>
                <a:cubicBezTo>
                  <a:pt x="571378" y="556563"/>
                  <a:pt x="553906" y="542163"/>
                  <a:pt x="536050" y="527956"/>
                </a:cubicBezTo>
                <a:cubicBezTo>
                  <a:pt x="516467" y="512212"/>
                  <a:pt x="496691" y="496661"/>
                  <a:pt x="476916" y="481109"/>
                </a:cubicBezTo>
                <a:cubicBezTo>
                  <a:pt x="472500" y="477653"/>
                  <a:pt x="467700" y="474773"/>
                  <a:pt x="463860" y="470933"/>
                </a:cubicBezTo>
                <a:cubicBezTo>
                  <a:pt x="457716" y="464981"/>
                  <a:pt x="451765" y="464981"/>
                  <a:pt x="443701" y="467861"/>
                </a:cubicBezTo>
                <a:cubicBezTo>
                  <a:pt x="408950" y="480533"/>
                  <a:pt x="374007" y="492245"/>
                  <a:pt x="339255" y="504724"/>
                </a:cubicBezTo>
                <a:cubicBezTo>
                  <a:pt x="318520" y="512212"/>
                  <a:pt x="297976" y="520660"/>
                  <a:pt x="277241" y="528724"/>
                </a:cubicBezTo>
                <a:cubicBezTo>
                  <a:pt x="266297" y="532948"/>
                  <a:pt x="255738" y="538131"/>
                  <a:pt x="244794" y="541779"/>
                </a:cubicBezTo>
                <a:cubicBezTo>
                  <a:pt x="239802" y="543507"/>
                  <a:pt x="233850" y="543507"/>
                  <a:pt x="228474" y="542931"/>
                </a:cubicBezTo>
                <a:cubicBezTo>
                  <a:pt x="215803" y="541587"/>
                  <a:pt x="212155" y="537363"/>
                  <a:pt x="213115" y="524884"/>
                </a:cubicBezTo>
                <a:cubicBezTo>
                  <a:pt x="214075" y="512020"/>
                  <a:pt x="215995" y="499156"/>
                  <a:pt x="217339" y="486293"/>
                </a:cubicBezTo>
                <a:cubicBezTo>
                  <a:pt x="220986" y="450774"/>
                  <a:pt x="225210" y="415255"/>
                  <a:pt x="227898" y="379736"/>
                </a:cubicBezTo>
                <a:cubicBezTo>
                  <a:pt x="231162" y="336921"/>
                  <a:pt x="232506" y="293914"/>
                  <a:pt x="236154" y="251099"/>
                </a:cubicBezTo>
                <a:cubicBezTo>
                  <a:pt x="237498" y="234587"/>
                  <a:pt x="230202" y="224220"/>
                  <a:pt x="219066" y="215004"/>
                </a:cubicBezTo>
                <a:cubicBezTo>
                  <a:pt x="202555" y="201180"/>
                  <a:pt x="185467" y="188125"/>
                  <a:pt x="168956" y="174109"/>
                </a:cubicBezTo>
                <a:cubicBezTo>
                  <a:pt x="145916" y="154333"/>
                  <a:pt x="123261" y="134558"/>
                  <a:pt x="100989" y="114207"/>
                </a:cubicBezTo>
                <a:cubicBezTo>
                  <a:pt x="78718" y="94047"/>
                  <a:pt x="56831" y="73312"/>
                  <a:pt x="34943" y="52576"/>
                </a:cubicBezTo>
                <a:cubicBezTo>
                  <a:pt x="23039" y="41056"/>
                  <a:pt x="11520" y="29153"/>
                  <a:pt x="0" y="17825"/>
                </a:cubicBezTo>
                <a:close/>
                <a:moveTo>
                  <a:pt x="1064037" y="87519"/>
                </a:moveTo>
                <a:cubicBezTo>
                  <a:pt x="1063461" y="86559"/>
                  <a:pt x="1062885" y="85407"/>
                  <a:pt x="1062309" y="84447"/>
                </a:cubicBezTo>
                <a:cubicBezTo>
                  <a:pt x="1054437" y="86751"/>
                  <a:pt x="1046182" y="88671"/>
                  <a:pt x="1038502" y="91743"/>
                </a:cubicBezTo>
                <a:cubicBezTo>
                  <a:pt x="1028326" y="95967"/>
                  <a:pt x="1018726" y="101535"/>
                  <a:pt x="1008550" y="105951"/>
                </a:cubicBezTo>
                <a:cubicBezTo>
                  <a:pt x="931944" y="138206"/>
                  <a:pt x="855530" y="170269"/>
                  <a:pt x="778732" y="202140"/>
                </a:cubicBezTo>
                <a:cubicBezTo>
                  <a:pt x="733805" y="220764"/>
                  <a:pt x="689263" y="240155"/>
                  <a:pt x="643952" y="257243"/>
                </a:cubicBezTo>
                <a:cubicBezTo>
                  <a:pt x="557554" y="290074"/>
                  <a:pt x="470772" y="321561"/>
                  <a:pt x="384182" y="353816"/>
                </a:cubicBezTo>
                <a:cubicBezTo>
                  <a:pt x="374583" y="357272"/>
                  <a:pt x="365367" y="361304"/>
                  <a:pt x="353271" y="366104"/>
                </a:cubicBezTo>
                <a:cubicBezTo>
                  <a:pt x="369399" y="377240"/>
                  <a:pt x="383222" y="386263"/>
                  <a:pt x="396662" y="396055"/>
                </a:cubicBezTo>
                <a:cubicBezTo>
                  <a:pt x="444085" y="430422"/>
                  <a:pt x="491316" y="464789"/>
                  <a:pt x="538354" y="499540"/>
                </a:cubicBezTo>
                <a:cubicBezTo>
                  <a:pt x="552754" y="510100"/>
                  <a:pt x="566002" y="522004"/>
                  <a:pt x="580401" y="532756"/>
                </a:cubicBezTo>
                <a:cubicBezTo>
                  <a:pt x="602481" y="549267"/>
                  <a:pt x="624752" y="565203"/>
                  <a:pt x="648176" y="582098"/>
                </a:cubicBezTo>
                <a:cubicBezTo>
                  <a:pt x="662959" y="565779"/>
                  <a:pt x="676975" y="551379"/>
                  <a:pt x="689839" y="535828"/>
                </a:cubicBezTo>
                <a:cubicBezTo>
                  <a:pt x="705006" y="517588"/>
                  <a:pt x="718638" y="497812"/>
                  <a:pt x="733997" y="479765"/>
                </a:cubicBezTo>
                <a:cubicBezTo>
                  <a:pt x="751469" y="459221"/>
                  <a:pt x="770861" y="440214"/>
                  <a:pt x="788140" y="419671"/>
                </a:cubicBezTo>
                <a:cubicBezTo>
                  <a:pt x="807916" y="396247"/>
                  <a:pt x="826155" y="371480"/>
                  <a:pt x="845355" y="347480"/>
                </a:cubicBezTo>
                <a:cubicBezTo>
                  <a:pt x="888746" y="293338"/>
                  <a:pt x="932136" y="239195"/>
                  <a:pt x="976103" y="185437"/>
                </a:cubicBezTo>
                <a:cubicBezTo>
                  <a:pt x="996839" y="160285"/>
                  <a:pt x="1018726" y="136094"/>
                  <a:pt x="1040422" y="111903"/>
                </a:cubicBezTo>
                <a:cubicBezTo>
                  <a:pt x="1047909" y="103455"/>
                  <a:pt x="1056165" y="95583"/>
                  <a:pt x="1064037" y="87519"/>
                </a:cubicBezTo>
                <a:close/>
                <a:moveTo>
                  <a:pt x="61822" y="37217"/>
                </a:moveTo>
                <a:cubicBezTo>
                  <a:pt x="65086" y="41248"/>
                  <a:pt x="67006" y="44320"/>
                  <a:pt x="69502" y="46624"/>
                </a:cubicBezTo>
                <a:cubicBezTo>
                  <a:pt x="92158" y="67360"/>
                  <a:pt x="115197" y="87903"/>
                  <a:pt x="137661" y="108639"/>
                </a:cubicBezTo>
                <a:cubicBezTo>
                  <a:pt x="172028" y="140318"/>
                  <a:pt x="206971" y="171421"/>
                  <a:pt x="240378" y="204060"/>
                </a:cubicBezTo>
                <a:cubicBezTo>
                  <a:pt x="249786" y="213276"/>
                  <a:pt x="257081" y="215196"/>
                  <a:pt x="269177" y="211932"/>
                </a:cubicBezTo>
                <a:cubicBezTo>
                  <a:pt x="351351" y="190045"/>
                  <a:pt x="433333" y="167581"/>
                  <a:pt x="516083" y="147806"/>
                </a:cubicBezTo>
                <a:cubicBezTo>
                  <a:pt x="593265" y="129374"/>
                  <a:pt x="671023" y="113823"/>
                  <a:pt x="748781" y="97119"/>
                </a:cubicBezTo>
                <a:cubicBezTo>
                  <a:pt x="768557" y="92895"/>
                  <a:pt x="788524" y="89439"/>
                  <a:pt x="808492" y="85791"/>
                </a:cubicBezTo>
                <a:cubicBezTo>
                  <a:pt x="841707" y="79455"/>
                  <a:pt x="874922" y="73120"/>
                  <a:pt x="908137" y="66976"/>
                </a:cubicBezTo>
                <a:cubicBezTo>
                  <a:pt x="926377" y="63520"/>
                  <a:pt x="944616" y="60256"/>
                  <a:pt x="962664" y="56992"/>
                </a:cubicBezTo>
                <a:cubicBezTo>
                  <a:pt x="962472" y="55648"/>
                  <a:pt x="962280" y="54304"/>
                  <a:pt x="962088" y="52960"/>
                </a:cubicBezTo>
                <a:cubicBezTo>
                  <a:pt x="953832" y="53728"/>
                  <a:pt x="945384" y="55456"/>
                  <a:pt x="937128" y="55264"/>
                </a:cubicBezTo>
                <a:cubicBezTo>
                  <a:pt x="889898" y="54304"/>
                  <a:pt x="843051" y="60832"/>
                  <a:pt x="795628" y="57760"/>
                </a:cubicBezTo>
                <a:cubicBezTo>
                  <a:pt x="761837" y="55648"/>
                  <a:pt x="727470" y="60256"/>
                  <a:pt x="693487" y="61408"/>
                </a:cubicBezTo>
                <a:cubicBezTo>
                  <a:pt x="676399" y="61984"/>
                  <a:pt x="659119" y="61408"/>
                  <a:pt x="641840" y="61984"/>
                </a:cubicBezTo>
                <a:cubicBezTo>
                  <a:pt x="612465" y="62752"/>
                  <a:pt x="583281" y="64480"/>
                  <a:pt x="553906" y="64864"/>
                </a:cubicBezTo>
                <a:cubicBezTo>
                  <a:pt x="528947" y="65056"/>
                  <a:pt x="503987" y="64288"/>
                  <a:pt x="479028" y="63328"/>
                </a:cubicBezTo>
                <a:cubicBezTo>
                  <a:pt x="432373" y="61600"/>
                  <a:pt x="385718" y="59488"/>
                  <a:pt x="339255" y="57376"/>
                </a:cubicBezTo>
                <a:cubicBezTo>
                  <a:pt x="318520" y="56416"/>
                  <a:pt x="297784" y="55072"/>
                  <a:pt x="276857" y="54112"/>
                </a:cubicBezTo>
                <a:cubicBezTo>
                  <a:pt x="236154" y="52192"/>
                  <a:pt x="195259" y="51424"/>
                  <a:pt x="154556" y="48352"/>
                </a:cubicBezTo>
                <a:cubicBezTo>
                  <a:pt x="129021" y="46432"/>
                  <a:pt x="103485" y="41056"/>
                  <a:pt x="78142" y="37409"/>
                </a:cubicBezTo>
                <a:cubicBezTo>
                  <a:pt x="73342" y="36641"/>
                  <a:pt x="68542" y="37217"/>
                  <a:pt x="61822" y="37217"/>
                </a:cubicBezTo>
                <a:close/>
                <a:moveTo>
                  <a:pt x="265913" y="233435"/>
                </a:moveTo>
                <a:cubicBezTo>
                  <a:pt x="263993" y="259163"/>
                  <a:pt x="263417" y="285082"/>
                  <a:pt x="259577" y="310425"/>
                </a:cubicBezTo>
                <a:cubicBezTo>
                  <a:pt x="251706" y="363800"/>
                  <a:pt x="241914" y="417175"/>
                  <a:pt x="233274" y="470357"/>
                </a:cubicBezTo>
                <a:cubicBezTo>
                  <a:pt x="232122" y="477077"/>
                  <a:pt x="230010" y="483989"/>
                  <a:pt x="233658" y="492629"/>
                </a:cubicBezTo>
                <a:cubicBezTo>
                  <a:pt x="239418" y="483797"/>
                  <a:pt x="243834" y="477269"/>
                  <a:pt x="248058" y="470549"/>
                </a:cubicBezTo>
                <a:cubicBezTo>
                  <a:pt x="272249" y="430806"/>
                  <a:pt x="303544" y="395479"/>
                  <a:pt x="323704" y="353048"/>
                </a:cubicBezTo>
                <a:cubicBezTo>
                  <a:pt x="325432" y="349592"/>
                  <a:pt x="329464" y="346328"/>
                  <a:pt x="333112" y="344793"/>
                </a:cubicBezTo>
                <a:cubicBezTo>
                  <a:pt x="359607" y="333273"/>
                  <a:pt x="386102" y="321369"/>
                  <a:pt x="413174" y="311385"/>
                </a:cubicBezTo>
                <a:cubicBezTo>
                  <a:pt x="450613" y="297562"/>
                  <a:pt x="488628" y="285850"/>
                  <a:pt x="526067" y="272218"/>
                </a:cubicBezTo>
                <a:cubicBezTo>
                  <a:pt x="575217" y="254363"/>
                  <a:pt x="623984" y="235739"/>
                  <a:pt x="672559" y="216540"/>
                </a:cubicBezTo>
                <a:cubicBezTo>
                  <a:pt x="712686" y="200796"/>
                  <a:pt x="752429" y="184285"/>
                  <a:pt x="791980" y="167581"/>
                </a:cubicBezTo>
                <a:cubicBezTo>
                  <a:pt x="822123" y="154909"/>
                  <a:pt x="851690" y="141086"/>
                  <a:pt x="881642" y="128222"/>
                </a:cubicBezTo>
                <a:cubicBezTo>
                  <a:pt x="918313" y="112479"/>
                  <a:pt x="955176" y="97119"/>
                  <a:pt x="991847" y="81375"/>
                </a:cubicBezTo>
                <a:cubicBezTo>
                  <a:pt x="992807" y="80991"/>
                  <a:pt x="992999" y="79455"/>
                  <a:pt x="995111" y="76192"/>
                </a:cubicBezTo>
                <a:cubicBezTo>
                  <a:pt x="748205" y="116318"/>
                  <a:pt x="506483" y="171229"/>
                  <a:pt x="265913" y="233435"/>
                </a:cubicBezTo>
                <a:close/>
                <a:moveTo>
                  <a:pt x="250938" y="510868"/>
                </a:moveTo>
                <a:cubicBezTo>
                  <a:pt x="251898" y="511828"/>
                  <a:pt x="252858" y="512980"/>
                  <a:pt x="253818" y="513940"/>
                </a:cubicBezTo>
                <a:cubicBezTo>
                  <a:pt x="315256" y="494165"/>
                  <a:pt x="377078" y="475349"/>
                  <a:pt x="441973" y="453270"/>
                </a:cubicBezTo>
                <a:cubicBezTo>
                  <a:pt x="404726" y="426198"/>
                  <a:pt x="373815" y="397399"/>
                  <a:pt x="337527" y="375512"/>
                </a:cubicBezTo>
                <a:cubicBezTo>
                  <a:pt x="307768" y="422166"/>
                  <a:pt x="279353" y="466517"/>
                  <a:pt x="250938" y="510868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1"/>
          <p:cNvSpPr/>
          <p:nvPr/>
        </p:nvSpPr>
        <p:spPr>
          <a:xfrm>
            <a:off x="10669936" y="5674214"/>
            <a:ext cx="997450" cy="1315412"/>
          </a:xfrm>
          <a:custGeom>
            <a:avLst/>
            <a:gdLst/>
            <a:ahLst/>
            <a:cxnLst/>
            <a:rect l="l" t="t" r="r" b="b"/>
            <a:pathLst>
              <a:path w="470644" h="1315412" extrusionOk="0">
                <a:moveTo>
                  <a:pt x="213718" y="768310"/>
                </a:moveTo>
                <a:cubicBezTo>
                  <a:pt x="207158" y="772604"/>
                  <a:pt x="202881" y="774785"/>
                  <a:pt x="199319" y="777818"/>
                </a:cubicBezTo>
                <a:cubicBezTo>
                  <a:pt x="164796" y="807400"/>
                  <a:pt x="130427" y="837168"/>
                  <a:pt x="95870" y="866715"/>
                </a:cubicBezTo>
                <a:cubicBezTo>
                  <a:pt x="90383" y="871401"/>
                  <a:pt x="83942" y="874946"/>
                  <a:pt x="78370" y="879597"/>
                </a:cubicBezTo>
                <a:cubicBezTo>
                  <a:pt x="71554" y="885272"/>
                  <a:pt x="64261" y="887521"/>
                  <a:pt x="57343" y="881489"/>
                </a:cubicBezTo>
                <a:cubicBezTo>
                  <a:pt x="49948" y="875031"/>
                  <a:pt x="43711" y="866903"/>
                  <a:pt x="47477" y="856048"/>
                </a:cubicBezTo>
                <a:cubicBezTo>
                  <a:pt x="54617" y="835413"/>
                  <a:pt x="61586" y="814676"/>
                  <a:pt x="69953" y="794569"/>
                </a:cubicBezTo>
                <a:cubicBezTo>
                  <a:pt x="78473" y="774121"/>
                  <a:pt x="89174" y="754661"/>
                  <a:pt x="98051" y="734401"/>
                </a:cubicBezTo>
                <a:cubicBezTo>
                  <a:pt x="107713" y="712368"/>
                  <a:pt x="115296" y="689365"/>
                  <a:pt x="125724" y="667724"/>
                </a:cubicBezTo>
                <a:cubicBezTo>
                  <a:pt x="146785" y="624051"/>
                  <a:pt x="169091" y="580991"/>
                  <a:pt x="190987" y="537727"/>
                </a:cubicBezTo>
                <a:cubicBezTo>
                  <a:pt x="201875" y="516205"/>
                  <a:pt x="212747" y="494684"/>
                  <a:pt x="224163" y="473470"/>
                </a:cubicBezTo>
                <a:cubicBezTo>
                  <a:pt x="227810" y="466654"/>
                  <a:pt x="233211" y="460843"/>
                  <a:pt x="236705" y="452408"/>
                </a:cubicBezTo>
                <a:cubicBezTo>
                  <a:pt x="230638" y="455714"/>
                  <a:pt x="224231" y="458508"/>
                  <a:pt x="218591" y="462394"/>
                </a:cubicBezTo>
                <a:cubicBezTo>
                  <a:pt x="191702" y="481001"/>
                  <a:pt x="164950" y="499796"/>
                  <a:pt x="138334" y="518778"/>
                </a:cubicBezTo>
                <a:cubicBezTo>
                  <a:pt x="127270" y="527067"/>
                  <a:pt x="114250" y="532350"/>
                  <a:pt x="100539" y="534114"/>
                </a:cubicBezTo>
                <a:cubicBezTo>
                  <a:pt x="94456" y="534830"/>
                  <a:pt x="91355" y="532990"/>
                  <a:pt x="87384" y="527690"/>
                </a:cubicBezTo>
                <a:cubicBezTo>
                  <a:pt x="79461" y="517057"/>
                  <a:pt x="78864" y="506782"/>
                  <a:pt x="83823" y="495417"/>
                </a:cubicBezTo>
                <a:cubicBezTo>
                  <a:pt x="98409" y="461576"/>
                  <a:pt x="115619" y="428961"/>
                  <a:pt x="129132" y="394575"/>
                </a:cubicBezTo>
                <a:cubicBezTo>
                  <a:pt x="139509" y="368095"/>
                  <a:pt x="154266" y="343319"/>
                  <a:pt x="166961" y="317725"/>
                </a:cubicBezTo>
                <a:cubicBezTo>
                  <a:pt x="182024" y="287343"/>
                  <a:pt x="196235" y="256518"/>
                  <a:pt x="212116" y="226579"/>
                </a:cubicBezTo>
                <a:cubicBezTo>
                  <a:pt x="232308" y="188716"/>
                  <a:pt x="253983" y="151604"/>
                  <a:pt x="274431" y="113826"/>
                </a:cubicBezTo>
                <a:cubicBezTo>
                  <a:pt x="282951" y="98371"/>
                  <a:pt x="290278" y="82354"/>
                  <a:pt x="297758" y="66404"/>
                </a:cubicBezTo>
                <a:cubicBezTo>
                  <a:pt x="300025" y="61565"/>
                  <a:pt x="300757" y="56010"/>
                  <a:pt x="302734" y="51068"/>
                </a:cubicBezTo>
                <a:cubicBezTo>
                  <a:pt x="305495" y="44031"/>
                  <a:pt x="301609" y="33023"/>
                  <a:pt x="314849" y="31711"/>
                </a:cubicBezTo>
                <a:cubicBezTo>
                  <a:pt x="316843" y="31507"/>
                  <a:pt x="318717" y="23447"/>
                  <a:pt x="319433" y="18846"/>
                </a:cubicBezTo>
                <a:cubicBezTo>
                  <a:pt x="320217" y="13734"/>
                  <a:pt x="319604" y="8384"/>
                  <a:pt x="319604" y="0"/>
                </a:cubicBezTo>
                <a:cubicBezTo>
                  <a:pt x="327817" y="4038"/>
                  <a:pt x="333457" y="6066"/>
                  <a:pt x="338143" y="9423"/>
                </a:cubicBezTo>
                <a:cubicBezTo>
                  <a:pt x="340750" y="11297"/>
                  <a:pt x="343442" y="15557"/>
                  <a:pt x="343255" y="18471"/>
                </a:cubicBezTo>
                <a:cubicBezTo>
                  <a:pt x="340494" y="47933"/>
                  <a:pt x="338313" y="77531"/>
                  <a:pt x="333474" y="106670"/>
                </a:cubicBezTo>
                <a:cubicBezTo>
                  <a:pt x="330441" y="124987"/>
                  <a:pt x="323472" y="142709"/>
                  <a:pt x="317695" y="160533"/>
                </a:cubicBezTo>
                <a:cubicBezTo>
                  <a:pt x="305375" y="198497"/>
                  <a:pt x="292732" y="236377"/>
                  <a:pt x="280071" y="274239"/>
                </a:cubicBezTo>
                <a:cubicBezTo>
                  <a:pt x="277242" y="282759"/>
                  <a:pt x="273766" y="290990"/>
                  <a:pt x="269523" y="302185"/>
                </a:cubicBezTo>
                <a:cubicBezTo>
                  <a:pt x="279901" y="298947"/>
                  <a:pt x="287245" y="298385"/>
                  <a:pt x="294811" y="293665"/>
                </a:cubicBezTo>
                <a:cubicBezTo>
                  <a:pt x="307931" y="285486"/>
                  <a:pt x="322688" y="279880"/>
                  <a:pt x="336848" y="273405"/>
                </a:cubicBezTo>
                <a:cubicBezTo>
                  <a:pt x="351911" y="266589"/>
                  <a:pt x="369138" y="264629"/>
                  <a:pt x="382140" y="252957"/>
                </a:cubicBezTo>
                <a:cubicBezTo>
                  <a:pt x="384423" y="250895"/>
                  <a:pt x="388836" y="251253"/>
                  <a:pt x="392364" y="250503"/>
                </a:cubicBezTo>
                <a:cubicBezTo>
                  <a:pt x="395261" y="249907"/>
                  <a:pt x="399282" y="250503"/>
                  <a:pt x="400884" y="248799"/>
                </a:cubicBezTo>
                <a:cubicBezTo>
                  <a:pt x="409404" y="239649"/>
                  <a:pt x="419202" y="239955"/>
                  <a:pt x="430720" y="240944"/>
                </a:cubicBezTo>
                <a:cubicBezTo>
                  <a:pt x="436071" y="241404"/>
                  <a:pt x="440944" y="240944"/>
                  <a:pt x="445477" y="244130"/>
                </a:cubicBezTo>
                <a:lnTo>
                  <a:pt x="470645" y="261800"/>
                </a:lnTo>
                <a:cubicBezTo>
                  <a:pt x="469844" y="275228"/>
                  <a:pt x="462466" y="287752"/>
                  <a:pt x="456042" y="300208"/>
                </a:cubicBezTo>
                <a:cubicBezTo>
                  <a:pt x="433242" y="344358"/>
                  <a:pt x="409199" y="387878"/>
                  <a:pt x="386689" y="432165"/>
                </a:cubicBezTo>
                <a:cubicBezTo>
                  <a:pt x="371950" y="461133"/>
                  <a:pt x="358983" y="491072"/>
                  <a:pt x="345385" y="520636"/>
                </a:cubicBezTo>
                <a:cubicBezTo>
                  <a:pt x="344788" y="521948"/>
                  <a:pt x="345743" y="523959"/>
                  <a:pt x="345930" y="525271"/>
                </a:cubicBezTo>
                <a:cubicBezTo>
                  <a:pt x="360244" y="519136"/>
                  <a:pt x="374080" y="512797"/>
                  <a:pt x="388240" y="507294"/>
                </a:cubicBezTo>
                <a:cubicBezTo>
                  <a:pt x="396061" y="504261"/>
                  <a:pt x="406183" y="498620"/>
                  <a:pt x="412096" y="501244"/>
                </a:cubicBezTo>
                <a:cubicBezTo>
                  <a:pt x="421246" y="505266"/>
                  <a:pt x="430840" y="499660"/>
                  <a:pt x="439240" y="506101"/>
                </a:cubicBezTo>
                <a:cubicBezTo>
                  <a:pt x="447641" y="512542"/>
                  <a:pt x="457626" y="517739"/>
                  <a:pt x="467850" y="524044"/>
                </a:cubicBezTo>
                <a:cubicBezTo>
                  <a:pt x="459143" y="542549"/>
                  <a:pt x="450810" y="561872"/>
                  <a:pt x="441149" y="580497"/>
                </a:cubicBezTo>
                <a:cubicBezTo>
                  <a:pt x="417668" y="625846"/>
                  <a:pt x="393812" y="671001"/>
                  <a:pt x="369581" y="715964"/>
                </a:cubicBezTo>
                <a:cubicBezTo>
                  <a:pt x="358454" y="736803"/>
                  <a:pt x="346322" y="757115"/>
                  <a:pt x="335161" y="777955"/>
                </a:cubicBezTo>
                <a:cubicBezTo>
                  <a:pt x="323455" y="799783"/>
                  <a:pt x="312651" y="822105"/>
                  <a:pt x="300979" y="843950"/>
                </a:cubicBezTo>
                <a:cubicBezTo>
                  <a:pt x="290142" y="864228"/>
                  <a:pt x="278214" y="883926"/>
                  <a:pt x="267581" y="904288"/>
                </a:cubicBezTo>
                <a:cubicBezTo>
                  <a:pt x="248837" y="940157"/>
                  <a:pt x="230979" y="976486"/>
                  <a:pt x="212218" y="1012338"/>
                </a:cubicBezTo>
                <a:cubicBezTo>
                  <a:pt x="198212" y="1039125"/>
                  <a:pt x="183387" y="1065468"/>
                  <a:pt x="168920" y="1091999"/>
                </a:cubicBezTo>
                <a:cubicBezTo>
                  <a:pt x="159361" y="1109482"/>
                  <a:pt x="149921" y="1127050"/>
                  <a:pt x="140191" y="1144448"/>
                </a:cubicBezTo>
                <a:cubicBezTo>
                  <a:pt x="133085" y="1157126"/>
                  <a:pt x="126014" y="1169837"/>
                  <a:pt x="118227" y="1182089"/>
                </a:cubicBezTo>
                <a:cubicBezTo>
                  <a:pt x="93485" y="1221008"/>
                  <a:pt x="68726" y="1259910"/>
                  <a:pt x="43251" y="1298301"/>
                </a:cubicBezTo>
                <a:cubicBezTo>
                  <a:pt x="38370" y="1305129"/>
                  <a:pt x="31760" y="1310534"/>
                  <a:pt x="24098" y="1313961"/>
                </a:cubicBezTo>
                <a:cubicBezTo>
                  <a:pt x="12648" y="1319072"/>
                  <a:pt x="294" y="1310007"/>
                  <a:pt x="89" y="1297330"/>
                </a:cubicBezTo>
                <a:cubicBezTo>
                  <a:pt x="-266" y="1290626"/>
                  <a:pt x="441" y="1283909"/>
                  <a:pt x="2185" y="1277427"/>
                </a:cubicBezTo>
                <a:cubicBezTo>
                  <a:pt x="6701" y="1263028"/>
                  <a:pt x="12511" y="1249056"/>
                  <a:pt x="17521" y="1234827"/>
                </a:cubicBezTo>
                <a:cubicBezTo>
                  <a:pt x="24644" y="1214840"/>
                  <a:pt x="32226" y="1194988"/>
                  <a:pt x="38446" y="1174728"/>
                </a:cubicBezTo>
                <a:cubicBezTo>
                  <a:pt x="49504" y="1138026"/>
                  <a:pt x="63582" y="1102302"/>
                  <a:pt x="80534" y="1067922"/>
                </a:cubicBezTo>
                <a:cubicBezTo>
                  <a:pt x="90400" y="1048428"/>
                  <a:pt x="96773" y="1027572"/>
                  <a:pt x="108684" y="1008708"/>
                </a:cubicBezTo>
                <a:cubicBezTo>
                  <a:pt x="116966" y="995554"/>
                  <a:pt x="118261" y="978190"/>
                  <a:pt x="124105" y="963263"/>
                </a:cubicBezTo>
                <a:cubicBezTo>
                  <a:pt x="131126" y="945388"/>
                  <a:pt x="139629" y="928093"/>
                  <a:pt x="147552" y="910593"/>
                </a:cubicBezTo>
                <a:cubicBezTo>
                  <a:pt x="160213" y="882614"/>
                  <a:pt x="171408" y="853816"/>
                  <a:pt x="186233" y="827098"/>
                </a:cubicBezTo>
                <a:cubicBezTo>
                  <a:pt x="193832" y="813466"/>
                  <a:pt x="197632" y="796937"/>
                  <a:pt x="211026" y="786202"/>
                </a:cubicBezTo>
                <a:cubicBezTo>
                  <a:pt x="213922" y="783782"/>
                  <a:pt x="212678" y="776251"/>
                  <a:pt x="213718" y="768310"/>
                </a:cubicBezTo>
                <a:close/>
                <a:moveTo>
                  <a:pt x="89974" y="1160909"/>
                </a:moveTo>
                <a:cubicBezTo>
                  <a:pt x="93536" y="1158659"/>
                  <a:pt x="97029" y="1157671"/>
                  <a:pt x="98358" y="1155405"/>
                </a:cubicBezTo>
                <a:cubicBezTo>
                  <a:pt x="105361" y="1143477"/>
                  <a:pt x="111990" y="1131174"/>
                  <a:pt x="118414" y="1118905"/>
                </a:cubicBezTo>
                <a:cubicBezTo>
                  <a:pt x="128229" y="1100349"/>
                  <a:pt x="137516" y="1081520"/>
                  <a:pt x="147637" y="1063236"/>
                </a:cubicBezTo>
                <a:cubicBezTo>
                  <a:pt x="157060" y="1046094"/>
                  <a:pt x="167864" y="1029702"/>
                  <a:pt x="177014" y="1012440"/>
                </a:cubicBezTo>
                <a:cubicBezTo>
                  <a:pt x="194344" y="979741"/>
                  <a:pt x="210804" y="946820"/>
                  <a:pt x="227691" y="914052"/>
                </a:cubicBezTo>
                <a:cubicBezTo>
                  <a:pt x="238647" y="892837"/>
                  <a:pt x="248241" y="871146"/>
                  <a:pt x="262895" y="851942"/>
                </a:cubicBezTo>
                <a:cubicBezTo>
                  <a:pt x="270512" y="841991"/>
                  <a:pt x="278469" y="830983"/>
                  <a:pt x="281639" y="819191"/>
                </a:cubicBezTo>
                <a:cubicBezTo>
                  <a:pt x="288455" y="793631"/>
                  <a:pt x="304694" y="773320"/>
                  <a:pt x="316315" y="750504"/>
                </a:cubicBezTo>
                <a:cubicBezTo>
                  <a:pt x="325039" y="733395"/>
                  <a:pt x="335774" y="717327"/>
                  <a:pt x="344669" y="700287"/>
                </a:cubicBezTo>
                <a:cubicBezTo>
                  <a:pt x="359289" y="672308"/>
                  <a:pt x="373126" y="643919"/>
                  <a:pt x="387354" y="615735"/>
                </a:cubicBezTo>
                <a:cubicBezTo>
                  <a:pt x="400321" y="590056"/>
                  <a:pt x="413391" y="564428"/>
                  <a:pt x="426546" y="538477"/>
                </a:cubicBezTo>
                <a:cubicBezTo>
                  <a:pt x="420633" y="533859"/>
                  <a:pt x="415913" y="535767"/>
                  <a:pt x="410886" y="538477"/>
                </a:cubicBezTo>
                <a:cubicBezTo>
                  <a:pt x="394306" y="547371"/>
                  <a:pt x="377335" y="555516"/>
                  <a:pt x="361062" y="564922"/>
                </a:cubicBezTo>
                <a:cubicBezTo>
                  <a:pt x="343783" y="574823"/>
                  <a:pt x="327254" y="586018"/>
                  <a:pt x="310215" y="596514"/>
                </a:cubicBezTo>
                <a:cubicBezTo>
                  <a:pt x="298440" y="603773"/>
                  <a:pt x="283939" y="603484"/>
                  <a:pt x="276919" y="596174"/>
                </a:cubicBezTo>
                <a:cubicBezTo>
                  <a:pt x="267070" y="585950"/>
                  <a:pt x="267087" y="581110"/>
                  <a:pt x="277328" y="564479"/>
                </a:cubicBezTo>
                <a:cubicBezTo>
                  <a:pt x="282661" y="555789"/>
                  <a:pt x="288778" y="547542"/>
                  <a:pt x="293499" y="538562"/>
                </a:cubicBezTo>
                <a:cubicBezTo>
                  <a:pt x="313060" y="501301"/>
                  <a:pt x="332372" y="463916"/>
                  <a:pt x="351434" y="426405"/>
                </a:cubicBezTo>
                <a:cubicBezTo>
                  <a:pt x="357773" y="414017"/>
                  <a:pt x="362680" y="400846"/>
                  <a:pt x="369292" y="388645"/>
                </a:cubicBezTo>
                <a:cubicBezTo>
                  <a:pt x="384866" y="359831"/>
                  <a:pt x="401361" y="331527"/>
                  <a:pt x="416833" y="302679"/>
                </a:cubicBezTo>
                <a:cubicBezTo>
                  <a:pt x="420854" y="295199"/>
                  <a:pt x="426034" y="287582"/>
                  <a:pt x="426495" y="276455"/>
                </a:cubicBezTo>
                <a:cubicBezTo>
                  <a:pt x="416986" y="279863"/>
                  <a:pt x="409455" y="281976"/>
                  <a:pt x="402196" y="285077"/>
                </a:cubicBezTo>
                <a:cubicBezTo>
                  <a:pt x="379499" y="294875"/>
                  <a:pt x="357023" y="305252"/>
                  <a:pt x="334292" y="314965"/>
                </a:cubicBezTo>
                <a:cubicBezTo>
                  <a:pt x="307028" y="326637"/>
                  <a:pt x="279611" y="338207"/>
                  <a:pt x="251972" y="349044"/>
                </a:cubicBezTo>
                <a:cubicBezTo>
                  <a:pt x="239312" y="354037"/>
                  <a:pt x="224794" y="341223"/>
                  <a:pt x="226413" y="327063"/>
                </a:cubicBezTo>
                <a:cubicBezTo>
                  <a:pt x="227132" y="322849"/>
                  <a:pt x="228368" y="318740"/>
                  <a:pt x="230093" y="314828"/>
                </a:cubicBezTo>
                <a:cubicBezTo>
                  <a:pt x="243418" y="279556"/>
                  <a:pt x="256812" y="244317"/>
                  <a:pt x="270887" y="207256"/>
                </a:cubicBezTo>
                <a:cubicBezTo>
                  <a:pt x="267223" y="208772"/>
                  <a:pt x="264940" y="208960"/>
                  <a:pt x="264309" y="210101"/>
                </a:cubicBezTo>
                <a:cubicBezTo>
                  <a:pt x="221710" y="285605"/>
                  <a:pt x="187102" y="365028"/>
                  <a:pt x="150722" y="443547"/>
                </a:cubicBezTo>
                <a:cubicBezTo>
                  <a:pt x="148830" y="447620"/>
                  <a:pt x="149205" y="452749"/>
                  <a:pt x="148285" y="458883"/>
                </a:cubicBezTo>
                <a:cubicBezTo>
                  <a:pt x="175906" y="455595"/>
                  <a:pt x="191873" y="433034"/>
                  <a:pt x="215490" y="424650"/>
                </a:cubicBezTo>
                <a:cubicBezTo>
                  <a:pt x="232104" y="418755"/>
                  <a:pt x="245599" y="404083"/>
                  <a:pt x="259214" y="394251"/>
                </a:cubicBezTo>
                <a:lnTo>
                  <a:pt x="290039" y="416403"/>
                </a:lnTo>
                <a:cubicBezTo>
                  <a:pt x="287279" y="425179"/>
                  <a:pt x="285166" y="435914"/>
                  <a:pt x="280599" y="445371"/>
                </a:cubicBezTo>
                <a:cubicBezTo>
                  <a:pt x="273119" y="460996"/>
                  <a:pt x="263900" y="475531"/>
                  <a:pt x="257118" y="491787"/>
                </a:cubicBezTo>
                <a:cubicBezTo>
                  <a:pt x="244577" y="521829"/>
                  <a:pt x="228355" y="550336"/>
                  <a:pt x="213769" y="579543"/>
                </a:cubicBezTo>
                <a:cubicBezTo>
                  <a:pt x="197786" y="611521"/>
                  <a:pt x="181848" y="643539"/>
                  <a:pt x="165955" y="675596"/>
                </a:cubicBezTo>
                <a:cubicBezTo>
                  <a:pt x="159480" y="688581"/>
                  <a:pt x="152204" y="701156"/>
                  <a:pt x="146479" y="714515"/>
                </a:cubicBezTo>
                <a:cubicBezTo>
                  <a:pt x="137635" y="734963"/>
                  <a:pt x="128911" y="755564"/>
                  <a:pt x="121941" y="776711"/>
                </a:cubicBezTo>
                <a:cubicBezTo>
                  <a:pt x="118533" y="787156"/>
                  <a:pt x="110576" y="797159"/>
                  <a:pt x="113098" y="810347"/>
                </a:cubicBezTo>
                <a:cubicBezTo>
                  <a:pt x="118891" y="804912"/>
                  <a:pt x="123321" y="800226"/>
                  <a:pt x="128212" y="796290"/>
                </a:cubicBezTo>
                <a:cubicBezTo>
                  <a:pt x="138436" y="788179"/>
                  <a:pt x="148983" y="780426"/>
                  <a:pt x="159446" y="772587"/>
                </a:cubicBezTo>
                <a:cubicBezTo>
                  <a:pt x="181325" y="756161"/>
                  <a:pt x="200001" y="735355"/>
                  <a:pt x="226140" y="724705"/>
                </a:cubicBezTo>
                <a:cubicBezTo>
                  <a:pt x="230264" y="723001"/>
                  <a:pt x="233126" y="718162"/>
                  <a:pt x="236364" y="714635"/>
                </a:cubicBezTo>
                <a:cubicBezTo>
                  <a:pt x="239601" y="711107"/>
                  <a:pt x="242515" y="707580"/>
                  <a:pt x="245634" y="703985"/>
                </a:cubicBezTo>
                <a:lnTo>
                  <a:pt x="275487" y="719184"/>
                </a:lnTo>
                <a:cubicBezTo>
                  <a:pt x="273647" y="727091"/>
                  <a:pt x="272522" y="734844"/>
                  <a:pt x="269932" y="742086"/>
                </a:cubicBezTo>
                <a:cubicBezTo>
                  <a:pt x="266705" y="750629"/>
                  <a:pt x="262955" y="758966"/>
                  <a:pt x="258703" y="767049"/>
                </a:cubicBezTo>
                <a:cubicBezTo>
                  <a:pt x="247014" y="790206"/>
                  <a:pt x="234234" y="812835"/>
                  <a:pt x="223431" y="836384"/>
                </a:cubicBezTo>
                <a:cubicBezTo>
                  <a:pt x="209288" y="867209"/>
                  <a:pt x="196644" y="898716"/>
                  <a:pt x="183353" y="929916"/>
                </a:cubicBezTo>
                <a:cubicBezTo>
                  <a:pt x="165495" y="971834"/>
                  <a:pt x="147626" y="1013741"/>
                  <a:pt x="129745" y="1055636"/>
                </a:cubicBezTo>
                <a:cubicBezTo>
                  <a:pt x="128960" y="1057942"/>
                  <a:pt x="127968" y="1060172"/>
                  <a:pt x="126781" y="1062299"/>
                </a:cubicBezTo>
                <a:cubicBezTo>
                  <a:pt x="107781" y="1090704"/>
                  <a:pt x="102124" y="1124580"/>
                  <a:pt x="88577" y="1155217"/>
                </a:cubicBezTo>
                <a:cubicBezTo>
                  <a:pt x="88168" y="1156257"/>
                  <a:pt x="89088" y="1157688"/>
                  <a:pt x="89974" y="1160909"/>
                </a:cubicBezTo>
                <a:close/>
              </a:path>
            </a:pathLst>
          </a:custGeom>
          <a:solidFill>
            <a:srgbClr val="FFEA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7"/>
          <p:cNvSpPr txBox="1"/>
          <p:nvPr/>
        </p:nvSpPr>
        <p:spPr>
          <a:xfrm>
            <a:off x="2117296" y="199789"/>
            <a:ext cx="13787400" cy="2769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 dirty="0">
                <a:solidFill>
                  <a:srgbClr val="284379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Data that pertains to both of our Resource Requests</a:t>
            </a:r>
            <a:endParaRPr dirty="0"/>
          </a:p>
        </p:txBody>
      </p:sp>
      <p:graphicFrame>
        <p:nvGraphicFramePr>
          <p:cNvPr id="459" name="Google Shape;459;p27"/>
          <p:cNvGraphicFramePr/>
          <p:nvPr>
            <p:extLst>
              <p:ext uri="{D42A27DB-BD31-4B8C-83A1-F6EECF244321}">
                <p14:modId xmlns:p14="http://schemas.microsoft.com/office/powerpoint/2010/main" val="2156559279"/>
              </p:ext>
            </p:extLst>
          </p:nvPr>
        </p:nvGraphicFramePr>
        <p:xfrm>
          <a:off x="952500" y="3756295"/>
          <a:ext cx="16383000" cy="4705645"/>
        </p:xfrm>
        <a:graphic>
          <a:graphicData uri="http://schemas.openxmlformats.org/drawingml/2006/table">
            <a:tbl>
              <a:tblPr>
                <a:noFill/>
                <a:tableStyleId>{0EC754D0-3D1C-42A5-ABF8-6465A3155414}</a:tableStyleId>
              </a:tblPr>
              <a:tblGrid>
                <a:gridCol w="819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9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9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 b="1"/>
                        <a:t>Time Period</a:t>
                      </a:r>
                      <a:endParaRPr sz="4400" b="1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 b="1" dirty="0"/>
                        <a:t>Number of Contacts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 b="1" dirty="0"/>
                        <a:t>with Students</a:t>
                      </a:r>
                      <a:endParaRPr sz="4400" b="1" dirty="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2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200" dirty="0"/>
                        <a:t>2021</a:t>
                      </a:r>
                      <a:endParaRPr sz="4200"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200" dirty="0"/>
                        <a:t>5,326</a:t>
                      </a:r>
                      <a:endParaRPr sz="4200"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9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 dirty="0"/>
                        <a:t>2022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200" dirty="0"/>
                        <a:t>6,229</a:t>
                      </a:r>
                      <a:endParaRPr sz="42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9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 dirty="0"/>
                        <a:t>2023 as of November 2023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200" dirty="0"/>
                        <a:t>7,473</a:t>
                      </a:r>
                      <a:endParaRPr sz="42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60" name="Google Shape;460;p27"/>
          <p:cNvSpPr/>
          <p:nvPr/>
        </p:nvSpPr>
        <p:spPr>
          <a:xfrm rot="223358">
            <a:off x="1248051" y="8862290"/>
            <a:ext cx="16543513" cy="4319226"/>
          </a:xfrm>
          <a:custGeom>
            <a:avLst/>
            <a:gdLst/>
            <a:ahLst/>
            <a:cxnLst/>
            <a:rect l="l" t="t" r="r" b="b"/>
            <a:pathLst>
              <a:path w="9340089" h="8131771" extrusionOk="0">
                <a:moveTo>
                  <a:pt x="1291" y="4501851"/>
                </a:moveTo>
                <a:cubicBezTo>
                  <a:pt x="-8687" y="4140131"/>
                  <a:pt x="38557" y="3790432"/>
                  <a:pt x="164420" y="3446624"/>
                </a:cubicBezTo>
                <a:cubicBezTo>
                  <a:pt x="228613" y="3271234"/>
                  <a:pt x="330674" y="3125776"/>
                  <a:pt x="416866" y="2966975"/>
                </a:cubicBezTo>
                <a:cubicBezTo>
                  <a:pt x="530106" y="2758767"/>
                  <a:pt x="699125" y="2606939"/>
                  <a:pt x="853719" y="2438641"/>
                </a:cubicBezTo>
                <a:cubicBezTo>
                  <a:pt x="889061" y="2400173"/>
                  <a:pt x="907574" y="2337903"/>
                  <a:pt x="983068" y="2361705"/>
                </a:cubicBezTo>
                <a:cubicBezTo>
                  <a:pt x="991723" y="2364349"/>
                  <a:pt x="1013602" y="2324319"/>
                  <a:pt x="1029830" y="2304484"/>
                </a:cubicBezTo>
                <a:cubicBezTo>
                  <a:pt x="1077915" y="2245339"/>
                  <a:pt x="1124919" y="2196292"/>
                  <a:pt x="1209428" y="2174173"/>
                </a:cubicBezTo>
                <a:cubicBezTo>
                  <a:pt x="1306560" y="2149289"/>
                  <a:pt x="1386141" y="2074757"/>
                  <a:pt x="1479426" y="2029076"/>
                </a:cubicBezTo>
                <a:cubicBezTo>
                  <a:pt x="1740167" y="1901651"/>
                  <a:pt x="1878532" y="1846353"/>
                  <a:pt x="2155622" y="1842867"/>
                </a:cubicBezTo>
                <a:cubicBezTo>
                  <a:pt x="2206592" y="1842266"/>
                  <a:pt x="2212001" y="1729506"/>
                  <a:pt x="2282687" y="1797547"/>
                </a:cubicBezTo>
                <a:cubicBezTo>
                  <a:pt x="2516139" y="1685148"/>
                  <a:pt x="2785296" y="1736118"/>
                  <a:pt x="3022716" y="1631173"/>
                </a:cubicBezTo>
                <a:cubicBezTo>
                  <a:pt x="3170577" y="1565777"/>
                  <a:pt x="3331782" y="1531035"/>
                  <a:pt x="3485174" y="1477421"/>
                </a:cubicBezTo>
                <a:cubicBezTo>
                  <a:pt x="3546963" y="1455782"/>
                  <a:pt x="3604545" y="1421401"/>
                  <a:pt x="3662968" y="1390988"/>
                </a:cubicBezTo>
                <a:cubicBezTo>
                  <a:pt x="3716463" y="1363098"/>
                  <a:pt x="3765750" y="1323308"/>
                  <a:pt x="3822250" y="1305877"/>
                </a:cubicBezTo>
                <a:cubicBezTo>
                  <a:pt x="3882356" y="1287605"/>
                  <a:pt x="3933927" y="1267048"/>
                  <a:pt x="3969751" y="1214035"/>
                </a:cubicBezTo>
                <a:cubicBezTo>
                  <a:pt x="3978767" y="1200811"/>
                  <a:pt x="3992591" y="1181938"/>
                  <a:pt x="4004973" y="1181217"/>
                </a:cubicBezTo>
                <a:cubicBezTo>
                  <a:pt x="4148627" y="1173884"/>
                  <a:pt x="4225924" y="1050786"/>
                  <a:pt x="4336279" y="986953"/>
                </a:cubicBezTo>
                <a:cubicBezTo>
                  <a:pt x="4450962" y="920475"/>
                  <a:pt x="4542083" y="813606"/>
                  <a:pt x="4644625" y="725611"/>
                </a:cubicBezTo>
                <a:cubicBezTo>
                  <a:pt x="4767843" y="619944"/>
                  <a:pt x="4882165" y="499731"/>
                  <a:pt x="5018246" y="414380"/>
                </a:cubicBezTo>
                <a:cubicBezTo>
                  <a:pt x="5229098" y="282146"/>
                  <a:pt x="5465677" y="196555"/>
                  <a:pt x="5690715" y="90407"/>
                </a:cubicBezTo>
                <a:cubicBezTo>
                  <a:pt x="5860575" y="10225"/>
                  <a:pt x="6027311" y="2652"/>
                  <a:pt x="6200657" y="4214"/>
                </a:cubicBezTo>
                <a:cubicBezTo>
                  <a:pt x="6428340" y="6258"/>
                  <a:pt x="6655902" y="-2517"/>
                  <a:pt x="6883225" y="728"/>
                </a:cubicBezTo>
                <a:cubicBezTo>
                  <a:pt x="7107421" y="4094"/>
                  <a:pt x="7315990" y="62878"/>
                  <a:pt x="7473107" y="241154"/>
                </a:cubicBezTo>
                <a:cubicBezTo>
                  <a:pt x="7534537" y="310997"/>
                  <a:pt x="7601855" y="375551"/>
                  <a:pt x="7667131" y="441909"/>
                </a:cubicBezTo>
                <a:cubicBezTo>
                  <a:pt x="7674717" y="449622"/>
                  <a:pt x="7684213" y="455181"/>
                  <a:pt x="7694660" y="458017"/>
                </a:cubicBezTo>
                <a:cubicBezTo>
                  <a:pt x="7963215" y="524495"/>
                  <a:pt x="8124540" y="736069"/>
                  <a:pt x="8308585" y="914825"/>
                </a:cubicBezTo>
                <a:cubicBezTo>
                  <a:pt x="8552978" y="1152726"/>
                  <a:pt x="8744837" y="1433543"/>
                  <a:pt x="8917583" y="1723977"/>
                </a:cubicBezTo>
                <a:cubicBezTo>
                  <a:pt x="9051500" y="1948894"/>
                  <a:pt x="9144784" y="2192806"/>
                  <a:pt x="9206935" y="2453547"/>
                </a:cubicBezTo>
                <a:cubicBezTo>
                  <a:pt x="9278797" y="2746998"/>
                  <a:pt x="9321954" y="3046737"/>
                  <a:pt x="9335802" y="3348530"/>
                </a:cubicBezTo>
                <a:cubicBezTo>
                  <a:pt x="9352873" y="3769275"/>
                  <a:pt x="9320054" y="4189418"/>
                  <a:pt x="9217753" y="4599584"/>
                </a:cubicBezTo>
                <a:cubicBezTo>
                  <a:pt x="9134807" y="4932332"/>
                  <a:pt x="9011829" y="5252098"/>
                  <a:pt x="8887890" y="5572224"/>
                </a:cubicBezTo>
                <a:cubicBezTo>
                  <a:pt x="8791768" y="5823685"/>
                  <a:pt x="8665929" y="6062764"/>
                  <a:pt x="8513067" y="6284364"/>
                </a:cubicBezTo>
                <a:cubicBezTo>
                  <a:pt x="8326978" y="6551236"/>
                  <a:pt x="8118410" y="6806207"/>
                  <a:pt x="7861514" y="7013935"/>
                </a:cubicBezTo>
                <a:cubicBezTo>
                  <a:pt x="7677589" y="7162638"/>
                  <a:pt x="7504844" y="7327689"/>
                  <a:pt x="7308536" y="7457399"/>
                </a:cubicBezTo>
                <a:cubicBezTo>
                  <a:pt x="7135070" y="7572202"/>
                  <a:pt x="6943812" y="7672700"/>
                  <a:pt x="6746542" y="7736052"/>
                </a:cubicBezTo>
                <a:cubicBezTo>
                  <a:pt x="6443366" y="7834266"/>
                  <a:pt x="6132256" y="7920819"/>
                  <a:pt x="5818261" y="7963855"/>
                </a:cubicBezTo>
                <a:cubicBezTo>
                  <a:pt x="5405090" y="8020355"/>
                  <a:pt x="4990116" y="8081783"/>
                  <a:pt x="4570454" y="8081664"/>
                </a:cubicBezTo>
                <a:cubicBezTo>
                  <a:pt x="4505298" y="8081664"/>
                  <a:pt x="4440263" y="8110514"/>
                  <a:pt x="4374747" y="8112318"/>
                </a:cubicBezTo>
                <a:cubicBezTo>
                  <a:pt x="4123623" y="8119170"/>
                  <a:pt x="3867570" y="8151507"/>
                  <a:pt x="3622697" y="8113880"/>
                </a:cubicBezTo>
                <a:cubicBezTo>
                  <a:pt x="3429395" y="8084308"/>
                  <a:pt x="3234410" y="8125902"/>
                  <a:pt x="3043152" y="8063751"/>
                </a:cubicBezTo>
                <a:cubicBezTo>
                  <a:pt x="2922939" y="8024322"/>
                  <a:pt x="2786738" y="8033217"/>
                  <a:pt x="2658471" y="8013262"/>
                </a:cubicBezTo>
                <a:cubicBezTo>
                  <a:pt x="2559897" y="7997755"/>
                  <a:pt x="2462765" y="7974073"/>
                  <a:pt x="2383545" y="7904109"/>
                </a:cubicBezTo>
                <a:cubicBezTo>
                  <a:pt x="2368518" y="7891006"/>
                  <a:pt x="2337143" y="7893771"/>
                  <a:pt x="2313221" y="7893771"/>
                </a:cubicBezTo>
                <a:cubicBezTo>
                  <a:pt x="2057889" y="7893771"/>
                  <a:pt x="1822633" y="7818638"/>
                  <a:pt x="1590262" y="7718501"/>
                </a:cubicBezTo>
                <a:cubicBezTo>
                  <a:pt x="1458749" y="7661760"/>
                  <a:pt x="1315576" y="7632669"/>
                  <a:pt x="1228301" y="7504041"/>
                </a:cubicBezTo>
                <a:cubicBezTo>
                  <a:pt x="886657" y="7351612"/>
                  <a:pt x="748292" y="7044468"/>
                  <a:pt x="618463" y="6723380"/>
                </a:cubicBezTo>
                <a:cubicBezTo>
                  <a:pt x="502698" y="6437274"/>
                  <a:pt x="350389" y="6165594"/>
                  <a:pt x="240995" y="5877324"/>
                </a:cubicBezTo>
                <a:cubicBezTo>
                  <a:pt x="133886" y="5595064"/>
                  <a:pt x="34470" y="5306314"/>
                  <a:pt x="24011" y="4997848"/>
                </a:cubicBezTo>
                <a:cubicBezTo>
                  <a:pt x="17880" y="4832556"/>
                  <a:pt x="8864" y="4667143"/>
                  <a:pt x="1291" y="4501851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/>
          <p:nvPr/>
        </p:nvSpPr>
        <p:spPr>
          <a:xfrm rot="-310108">
            <a:off x="99778" y="381058"/>
            <a:ext cx="18088446" cy="11017917"/>
          </a:xfrm>
          <a:custGeom>
            <a:avLst/>
            <a:gdLst/>
            <a:ahLst/>
            <a:cxnLst/>
            <a:rect l="l" t="t" r="r" b="b"/>
            <a:pathLst>
              <a:path w="18105428" h="11028261" extrusionOk="0">
                <a:moveTo>
                  <a:pt x="17901688" y="7712888"/>
                </a:moveTo>
                <a:cubicBezTo>
                  <a:pt x="17894742" y="7853825"/>
                  <a:pt x="17888932" y="8109431"/>
                  <a:pt x="17888616" y="8280803"/>
                </a:cubicBezTo>
                <a:cubicBezTo>
                  <a:pt x="17888112" y="8638322"/>
                  <a:pt x="17869232" y="9021731"/>
                  <a:pt x="17838480" y="9291986"/>
                </a:cubicBezTo>
                <a:cubicBezTo>
                  <a:pt x="17786134" y="9755524"/>
                  <a:pt x="17673108" y="10453388"/>
                  <a:pt x="17626570" y="10600955"/>
                </a:cubicBezTo>
                <a:cubicBezTo>
                  <a:pt x="17605102" y="10669277"/>
                  <a:pt x="17608954" y="10637579"/>
                  <a:pt x="17659720" y="10326912"/>
                </a:cubicBezTo>
                <a:cubicBezTo>
                  <a:pt x="17791312" y="9519745"/>
                  <a:pt x="17816822" y="9171003"/>
                  <a:pt x="17848332" y="7740608"/>
                </a:cubicBezTo>
                <a:cubicBezTo>
                  <a:pt x="17866138" y="6933379"/>
                  <a:pt x="17858244" y="6253953"/>
                  <a:pt x="17826546" y="5863725"/>
                </a:cubicBezTo>
                <a:cubicBezTo>
                  <a:pt x="17782220" y="5319110"/>
                  <a:pt x="17772684" y="4910444"/>
                  <a:pt x="17791312" y="4333121"/>
                </a:cubicBezTo>
                <a:cubicBezTo>
                  <a:pt x="17808298" y="3802588"/>
                  <a:pt x="17802742" y="2151822"/>
                  <a:pt x="17782914" y="1800111"/>
                </a:cubicBezTo>
                <a:cubicBezTo>
                  <a:pt x="17777546" y="1707605"/>
                  <a:pt x="17779504" y="1659490"/>
                  <a:pt x="17788408" y="1664920"/>
                </a:cubicBezTo>
                <a:cubicBezTo>
                  <a:pt x="17795796" y="1669530"/>
                  <a:pt x="17805014" y="1690493"/>
                  <a:pt x="17808740" y="1711583"/>
                </a:cubicBezTo>
                <a:cubicBezTo>
                  <a:pt x="17812466" y="1732610"/>
                  <a:pt x="17838354" y="1858898"/>
                  <a:pt x="17866454" y="1992194"/>
                </a:cubicBezTo>
                <a:cubicBezTo>
                  <a:pt x="17914316" y="2220206"/>
                  <a:pt x="17918168" y="2256893"/>
                  <a:pt x="17930166" y="2608603"/>
                </a:cubicBezTo>
                <a:cubicBezTo>
                  <a:pt x="17937112" y="2814325"/>
                  <a:pt x="17949046" y="3069868"/>
                  <a:pt x="17956812" y="3176518"/>
                </a:cubicBezTo>
                <a:cubicBezTo>
                  <a:pt x="18033278" y="4235627"/>
                  <a:pt x="18020334" y="5302945"/>
                  <a:pt x="17901688" y="7712888"/>
                </a:cubicBezTo>
                <a:close/>
                <a:moveTo>
                  <a:pt x="17562542" y="10774285"/>
                </a:moveTo>
                <a:cubicBezTo>
                  <a:pt x="17508428" y="10881250"/>
                  <a:pt x="17483170" y="10891732"/>
                  <a:pt x="17279344" y="10891795"/>
                </a:cubicBezTo>
                <a:cubicBezTo>
                  <a:pt x="17183806" y="10891858"/>
                  <a:pt x="16921760" y="10884155"/>
                  <a:pt x="16696969" y="10874809"/>
                </a:cubicBezTo>
                <a:cubicBezTo>
                  <a:pt x="16391100" y="10862054"/>
                  <a:pt x="16004535" y="10860918"/>
                  <a:pt x="15159482" y="10870326"/>
                </a:cubicBezTo>
                <a:cubicBezTo>
                  <a:pt x="13866930" y="10884660"/>
                  <a:pt x="13568703" y="10878156"/>
                  <a:pt x="12673135" y="10815833"/>
                </a:cubicBezTo>
                <a:cubicBezTo>
                  <a:pt x="12157062" y="10779968"/>
                  <a:pt x="11782556" y="10773211"/>
                  <a:pt x="9957324" y="10766707"/>
                </a:cubicBezTo>
                <a:cubicBezTo>
                  <a:pt x="7954279" y="10759572"/>
                  <a:pt x="7744705" y="10762540"/>
                  <a:pt x="6474570" y="10815391"/>
                </a:cubicBezTo>
                <a:cubicBezTo>
                  <a:pt x="6120270" y="10830104"/>
                  <a:pt x="5727579" y="10845953"/>
                  <a:pt x="5601923" y="10850499"/>
                </a:cubicBezTo>
                <a:cubicBezTo>
                  <a:pt x="5476204" y="10855046"/>
                  <a:pt x="5230007" y="10867611"/>
                  <a:pt x="5054783" y="10878346"/>
                </a:cubicBezTo>
                <a:cubicBezTo>
                  <a:pt x="4879559" y="10889080"/>
                  <a:pt x="4608420" y="10905560"/>
                  <a:pt x="4452203" y="10915032"/>
                </a:cubicBezTo>
                <a:cubicBezTo>
                  <a:pt x="4056102" y="10938900"/>
                  <a:pt x="2398264" y="10939216"/>
                  <a:pt x="2104393" y="10915537"/>
                </a:cubicBezTo>
                <a:cubicBezTo>
                  <a:pt x="1469293" y="10864264"/>
                  <a:pt x="1163425" y="10828651"/>
                  <a:pt x="1055134" y="10793291"/>
                </a:cubicBezTo>
                <a:cubicBezTo>
                  <a:pt x="937939" y="10755089"/>
                  <a:pt x="928594" y="10710762"/>
                  <a:pt x="975510" y="10413987"/>
                </a:cubicBezTo>
                <a:cubicBezTo>
                  <a:pt x="990538" y="10318766"/>
                  <a:pt x="1002914" y="10235290"/>
                  <a:pt x="1002977" y="10228470"/>
                </a:cubicBezTo>
                <a:cubicBezTo>
                  <a:pt x="1003103" y="10221714"/>
                  <a:pt x="1028866" y="10245267"/>
                  <a:pt x="1060185" y="10280880"/>
                </a:cubicBezTo>
                <a:cubicBezTo>
                  <a:pt x="1150165" y="10383109"/>
                  <a:pt x="1178643" y="10393465"/>
                  <a:pt x="1363338" y="10391318"/>
                </a:cubicBezTo>
                <a:cubicBezTo>
                  <a:pt x="1461906" y="10390118"/>
                  <a:pt x="1612377" y="10374901"/>
                  <a:pt x="1758113" y="10351348"/>
                </a:cubicBezTo>
                <a:cubicBezTo>
                  <a:pt x="2036513" y="10306327"/>
                  <a:pt x="2018581" y="10306769"/>
                  <a:pt x="3995105" y="10295466"/>
                </a:cubicBezTo>
                <a:cubicBezTo>
                  <a:pt x="4737928" y="10291172"/>
                  <a:pt x="5389255" y="10285047"/>
                  <a:pt x="5442612" y="10281764"/>
                </a:cubicBezTo>
                <a:cubicBezTo>
                  <a:pt x="5495905" y="10278480"/>
                  <a:pt x="5857466" y="10272418"/>
                  <a:pt x="6245989" y="10268251"/>
                </a:cubicBezTo>
                <a:cubicBezTo>
                  <a:pt x="6634513" y="10264084"/>
                  <a:pt x="7195545" y="10250823"/>
                  <a:pt x="7492636" y="10238889"/>
                </a:cubicBezTo>
                <a:cubicBezTo>
                  <a:pt x="8606996" y="10193994"/>
                  <a:pt x="9585408" y="10182439"/>
                  <a:pt x="10276831" y="10205991"/>
                </a:cubicBezTo>
                <a:cubicBezTo>
                  <a:pt x="10490131" y="10213316"/>
                  <a:pt x="10873476" y="10225755"/>
                  <a:pt x="11128640" y="10233648"/>
                </a:cubicBezTo>
                <a:cubicBezTo>
                  <a:pt x="12195453" y="10266736"/>
                  <a:pt x="13340628" y="10316998"/>
                  <a:pt x="13822793" y="10352043"/>
                </a:cubicBezTo>
                <a:cubicBezTo>
                  <a:pt x="14189405" y="10378689"/>
                  <a:pt x="14459471" y="10409945"/>
                  <a:pt x="15069439" y="10496579"/>
                </a:cubicBezTo>
                <a:cubicBezTo>
                  <a:pt x="16586846" y="10712088"/>
                  <a:pt x="16756450" y="10733683"/>
                  <a:pt x="17147626" y="10761403"/>
                </a:cubicBezTo>
                <a:cubicBezTo>
                  <a:pt x="17418196" y="10780599"/>
                  <a:pt x="17496620" y="10773338"/>
                  <a:pt x="17555786" y="10723580"/>
                </a:cubicBezTo>
                <a:cubicBezTo>
                  <a:pt x="17606364" y="10681021"/>
                  <a:pt x="17606996" y="10686578"/>
                  <a:pt x="17562542" y="10774285"/>
                </a:cubicBezTo>
                <a:close/>
                <a:moveTo>
                  <a:pt x="864566" y="9132674"/>
                </a:moveTo>
                <a:cubicBezTo>
                  <a:pt x="816072" y="8599300"/>
                  <a:pt x="820429" y="8635860"/>
                  <a:pt x="760126" y="8253146"/>
                </a:cubicBezTo>
                <a:cubicBezTo>
                  <a:pt x="639585" y="7488602"/>
                  <a:pt x="610791" y="7026516"/>
                  <a:pt x="648362" y="6459359"/>
                </a:cubicBezTo>
                <a:cubicBezTo>
                  <a:pt x="707717" y="5564171"/>
                  <a:pt x="707275" y="5158851"/>
                  <a:pt x="646278" y="4527036"/>
                </a:cubicBezTo>
                <a:cubicBezTo>
                  <a:pt x="627019" y="4327628"/>
                  <a:pt x="622662" y="4114076"/>
                  <a:pt x="621652" y="3322001"/>
                </a:cubicBezTo>
                <a:cubicBezTo>
                  <a:pt x="620389" y="2305134"/>
                  <a:pt x="621021" y="2316879"/>
                  <a:pt x="552889" y="1983670"/>
                </a:cubicBezTo>
                <a:cubicBezTo>
                  <a:pt x="524158" y="1843238"/>
                  <a:pt x="463098" y="1207002"/>
                  <a:pt x="463035" y="1047690"/>
                </a:cubicBezTo>
                <a:cubicBezTo>
                  <a:pt x="462972" y="955437"/>
                  <a:pt x="468402" y="909911"/>
                  <a:pt x="480273" y="902207"/>
                </a:cubicBezTo>
                <a:cubicBezTo>
                  <a:pt x="495554" y="892357"/>
                  <a:pt x="682775" y="863185"/>
                  <a:pt x="762589" y="858259"/>
                </a:cubicBezTo>
                <a:cubicBezTo>
                  <a:pt x="791509" y="856428"/>
                  <a:pt x="792077" y="860848"/>
                  <a:pt x="794161" y="1093975"/>
                </a:cubicBezTo>
                <a:cubicBezTo>
                  <a:pt x="795297" y="1224619"/>
                  <a:pt x="789930" y="1463050"/>
                  <a:pt x="782290" y="1623751"/>
                </a:cubicBezTo>
                <a:cubicBezTo>
                  <a:pt x="765620" y="1973251"/>
                  <a:pt x="745730" y="3734013"/>
                  <a:pt x="749897" y="4492433"/>
                </a:cubicBezTo>
                <a:cubicBezTo>
                  <a:pt x="753749" y="5204820"/>
                  <a:pt x="774144" y="5458342"/>
                  <a:pt x="899484" y="6355425"/>
                </a:cubicBezTo>
                <a:cubicBezTo>
                  <a:pt x="965849" y="6830202"/>
                  <a:pt x="1028929" y="7443959"/>
                  <a:pt x="1047872" y="7799837"/>
                </a:cubicBezTo>
                <a:cubicBezTo>
                  <a:pt x="1068836" y="8193033"/>
                  <a:pt x="1046294" y="8799718"/>
                  <a:pt x="990159" y="9352288"/>
                </a:cubicBezTo>
                <a:cubicBezTo>
                  <a:pt x="967869" y="9572092"/>
                  <a:pt x="946779" y="9754703"/>
                  <a:pt x="943369" y="9758113"/>
                </a:cubicBezTo>
                <a:cubicBezTo>
                  <a:pt x="929793" y="9771752"/>
                  <a:pt x="904157" y="9568492"/>
                  <a:pt x="864566" y="9132674"/>
                </a:cubicBezTo>
                <a:close/>
                <a:moveTo>
                  <a:pt x="824154" y="9998438"/>
                </a:moveTo>
                <a:cubicBezTo>
                  <a:pt x="705633" y="9998438"/>
                  <a:pt x="538239" y="9961562"/>
                  <a:pt x="457226" y="9917614"/>
                </a:cubicBezTo>
                <a:cubicBezTo>
                  <a:pt x="405195" y="9889389"/>
                  <a:pt x="382274" y="9865962"/>
                  <a:pt x="360237" y="9818352"/>
                </a:cubicBezTo>
                <a:cubicBezTo>
                  <a:pt x="333401" y="9760323"/>
                  <a:pt x="331380" y="9731529"/>
                  <a:pt x="331380" y="9402803"/>
                </a:cubicBezTo>
                <a:cubicBezTo>
                  <a:pt x="331380" y="9208510"/>
                  <a:pt x="340157" y="8703676"/>
                  <a:pt x="350892" y="8280803"/>
                </a:cubicBezTo>
                <a:cubicBezTo>
                  <a:pt x="371982" y="7448253"/>
                  <a:pt x="366930" y="6911595"/>
                  <a:pt x="331822" y="6251553"/>
                </a:cubicBezTo>
                <a:cubicBezTo>
                  <a:pt x="253777" y="4785041"/>
                  <a:pt x="218037" y="4239479"/>
                  <a:pt x="157735" y="3593519"/>
                </a:cubicBezTo>
                <a:cubicBezTo>
                  <a:pt x="117639" y="3163889"/>
                  <a:pt x="99327" y="2769746"/>
                  <a:pt x="97496" y="2296989"/>
                </a:cubicBezTo>
                <a:cubicBezTo>
                  <a:pt x="96044" y="1914906"/>
                  <a:pt x="98948" y="1857256"/>
                  <a:pt x="127489" y="1694408"/>
                </a:cubicBezTo>
                <a:cubicBezTo>
                  <a:pt x="190886" y="1332216"/>
                  <a:pt x="245568" y="1139565"/>
                  <a:pt x="321593" y="1010246"/>
                </a:cubicBezTo>
                <a:lnTo>
                  <a:pt x="359101" y="946408"/>
                </a:lnTo>
                <a:lnTo>
                  <a:pt x="369014" y="1105214"/>
                </a:lnTo>
                <a:cubicBezTo>
                  <a:pt x="374444" y="1192605"/>
                  <a:pt x="392062" y="1398264"/>
                  <a:pt x="408037" y="1562375"/>
                </a:cubicBezTo>
                <a:cubicBezTo>
                  <a:pt x="424012" y="1726422"/>
                  <a:pt x="456973" y="1969715"/>
                  <a:pt x="481221" y="2103075"/>
                </a:cubicBezTo>
                <a:lnTo>
                  <a:pt x="525295" y="2345420"/>
                </a:lnTo>
                <a:lnTo>
                  <a:pt x="525926" y="3301226"/>
                </a:lnTo>
                <a:cubicBezTo>
                  <a:pt x="526431" y="4085598"/>
                  <a:pt x="530662" y="4298582"/>
                  <a:pt x="549542" y="4489276"/>
                </a:cubicBezTo>
                <a:cubicBezTo>
                  <a:pt x="562234" y="4617015"/>
                  <a:pt x="580167" y="4880135"/>
                  <a:pt x="589512" y="5073923"/>
                </a:cubicBezTo>
                <a:cubicBezTo>
                  <a:pt x="607761" y="5452470"/>
                  <a:pt x="596268" y="5882920"/>
                  <a:pt x="551499" y="6501855"/>
                </a:cubicBezTo>
                <a:cubicBezTo>
                  <a:pt x="536913" y="6703599"/>
                  <a:pt x="532051" y="6891704"/>
                  <a:pt x="537040" y="7061877"/>
                </a:cubicBezTo>
                <a:cubicBezTo>
                  <a:pt x="544175" y="7303843"/>
                  <a:pt x="583829" y="7744460"/>
                  <a:pt x="614959" y="7927640"/>
                </a:cubicBezTo>
                <a:cubicBezTo>
                  <a:pt x="677282" y="8294126"/>
                  <a:pt x="728618" y="8658655"/>
                  <a:pt x="746614" y="8862609"/>
                </a:cubicBezTo>
                <a:cubicBezTo>
                  <a:pt x="812346" y="9605179"/>
                  <a:pt x="829079" y="9725720"/>
                  <a:pt x="900305" y="9967245"/>
                </a:cubicBezTo>
                <a:cubicBezTo>
                  <a:pt x="909082" y="9997175"/>
                  <a:pt x="906115" y="9998438"/>
                  <a:pt x="824154" y="9998438"/>
                </a:cubicBezTo>
                <a:close/>
                <a:moveTo>
                  <a:pt x="845749" y="3799872"/>
                </a:moveTo>
                <a:cubicBezTo>
                  <a:pt x="852190" y="3281778"/>
                  <a:pt x="855536" y="2689680"/>
                  <a:pt x="853200" y="2483957"/>
                </a:cubicBezTo>
                <a:cubicBezTo>
                  <a:pt x="850801" y="2275899"/>
                  <a:pt x="858504" y="1910234"/>
                  <a:pt x="870502" y="1659806"/>
                </a:cubicBezTo>
                <a:cubicBezTo>
                  <a:pt x="882436" y="1412219"/>
                  <a:pt x="892160" y="1130661"/>
                  <a:pt x="892286" y="1034178"/>
                </a:cubicBezTo>
                <a:cubicBezTo>
                  <a:pt x="892349" y="907448"/>
                  <a:pt x="897211" y="856428"/>
                  <a:pt x="909714" y="850556"/>
                </a:cubicBezTo>
                <a:cubicBezTo>
                  <a:pt x="936171" y="838180"/>
                  <a:pt x="1730330" y="853713"/>
                  <a:pt x="2242930" y="876697"/>
                </a:cubicBezTo>
                <a:cubicBezTo>
                  <a:pt x="2494305" y="887937"/>
                  <a:pt x="2799732" y="903597"/>
                  <a:pt x="2921599" y="911426"/>
                </a:cubicBezTo>
                <a:cubicBezTo>
                  <a:pt x="4012343" y="981579"/>
                  <a:pt x="4558726" y="995344"/>
                  <a:pt x="6206019" y="994397"/>
                </a:cubicBezTo>
                <a:cubicBezTo>
                  <a:pt x="7012680" y="993892"/>
                  <a:pt x="7950112" y="999954"/>
                  <a:pt x="8289131" y="1007784"/>
                </a:cubicBezTo>
                <a:cubicBezTo>
                  <a:pt x="8628149" y="1015677"/>
                  <a:pt x="9354302" y="1022244"/>
                  <a:pt x="9902831" y="1022433"/>
                </a:cubicBezTo>
                <a:cubicBezTo>
                  <a:pt x="11358420" y="1022938"/>
                  <a:pt x="11900256" y="1039482"/>
                  <a:pt x="12437672" y="1099658"/>
                </a:cubicBezTo>
                <a:cubicBezTo>
                  <a:pt x="13300468" y="1196331"/>
                  <a:pt x="13613850" y="1213695"/>
                  <a:pt x="15298020" y="1257770"/>
                </a:cubicBezTo>
                <a:cubicBezTo>
                  <a:pt x="15851600" y="1272230"/>
                  <a:pt x="16174328" y="1289278"/>
                  <a:pt x="16503117" y="1321355"/>
                </a:cubicBezTo>
                <a:cubicBezTo>
                  <a:pt x="16723931" y="1342887"/>
                  <a:pt x="17134680" y="1390245"/>
                  <a:pt x="17226808" y="1404705"/>
                </a:cubicBezTo>
                <a:lnTo>
                  <a:pt x="17278712" y="1412914"/>
                </a:lnTo>
                <a:lnTo>
                  <a:pt x="17278902" y="1581381"/>
                </a:lnTo>
                <a:cubicBezTo>
                  <a:pt x="17279216" y="1915790"/>
                  <a:pt x="17336552" y="2577284"/>
                  <a:pt x="17389086" y="2851012"/>
                </a:cubicBezTo>
                <a:cubicBezTo>
                  <a:pt x="17430320" y="3065258"/>
                  <a:pt x="17482224" y="3410276"/>
                  <a:pt x="17509880" y="3654389"/>
                </a:cubicBezTo>
                <a:cubicBezTo>
                  <a:pt x="17530718" y="3837759"/>
                  <a:pt x="17534254" y="4003763"/>
                  <a:pt x="17534570" y="4790218"/>
                </a:cubicBezTo>
                <a:cubicBezTo>
                  <a:pt x="17535076" y="5807779"/>
                  <a:pt x="17536716" y="5781764"/>
                  <a:pt x="17436002" y="6390091"/>
                </a:cubicBezTo>
                <a:cubicBezTo>
                  <a:pt x="17351768" y="6898840"/>
                  <a:pt x="17336552" y="7015971"/>
                  <a:pt x="17285152" y="7553640"/>
                </a:cubicBezTo>
                <a:cubicBezTo>
                  <a:pt x="17223082" y="8203073"/>
                  <a:pt x="17212410" y="8431400"/>
                  <a:pt x="17225040" y="8855663"/>
                </a:cubicBezTo>
                <a:cubicBezTo>
                  <a:pt x="17239752" y="9354751"/>
                  <a:pt x="17239120" y="10019338"/>
                  <a:pt x="17223902" y="10059308"/>
                </a:cubicBezTo>
                <a:cubicBezTo>
                  <a:pt x="17213736" y="10085955"/>
                  <a:pt x="17191446" y="10100162"/>
                  <a:pt x="17130450" y="10119106"/>
                </a:cubicBezTo>
                <a:cubicBezTo>
                  <a:pt x="16960594" y="10171515"/>
                  <a:pt x="15778543" y="10136596"/>
                  <a:pt x="14917073" y="10053689"/>
                </a:cubicBezTo>
                <a:cubicBezTo>
                  <a:pt x="14121021" y="9977032"/>
                  <a:pt x="12818808" y="9881811"/>
                  <a:pt x="12354512" y="9866215"/>
                </a:cubicBezTo>
                <a:cubicBezTo>
                  <a:pt x="11944646" y="9852513"/>
                  <a:pt x="8519542" y="9885032"/>
                  <a:pt x="7949733" y="9908079"/>
                </a:cubicBezTo>
                <a:cubicBezTo>
                  <a:pt x="7667860" y="9919508"/>
                  <a:pt x="6957303" y="9935042"/>
                  <a:pt x="6370635" y="9942619"/>
                </a:cubicBezTo>
                <a:cubicBezTo>
                  <a:pt x="5315062" y="9956258"/>
                  <a:pt x="5006415" y="9965540"/>
                  <a:pt x="4306783" y="10004815"/>
                </a:cubicBezTo>
                <a:cubicBezTo>
                  <a:pt x="3490271" y="10050595"/>
                  <a:pt x="3206503" y="10059372"/>
                  <a:pt x="2519942" y="10060003"/>
                </a:cubicBezTo>
                <a:cubicBezTo>
                  <a:pt x="1936431" y="10060508"/>
                  <a:pt x="1751483" y="10056088"/>
                  <a:pt x="1546013" y="10036450"/>
                </a:cubicBezTo>
                <a:cubicBezTo>
                  <a:pt x="1406529" y="10023127"/>
                  <a:pt x="1232631" y="10012266"/>
                  <a:pt x="1159573" y="10012266"/>
                </a:cubicBezTo>
                <a:lnTo>
                  <a:pt x="1026719" y="10012266"/>
                </a:lnTo>
                <a:lnTo>
                  <a:pt x="1035433" y="9870319"/>
                </a:lnTo>
                <a:cubicBezTo>
                  <a:pt x="1040169" y="9792211"/>
                  <a:pt x="1059617" y="9575564"/>
                  <a:pt x="1078623" y="9388975"/>
                </a:cubicBezTo>
                <a:cubicBezTo>
                  <a:pt x="1129707" y="8886098"/>
                  <a:pt x="1141704" y="8653793"/>
                  <a:pt x="1141641" y="8170238"/>
                </a:cubicBezTo>
                <a:cubicBezTo>
                  <a:pt x="1141514" y="7638189"/>
                  <a:pt x="1093715" y="7053037"/>
                  <a:pt x="995084" y="6376262"/>
                </a:cubicBezTo>
                <a:cubicBezTo>
                  <a:pt x="927836" y="5914997"/>
                  <a:pt x="864377" y="5332876"/>
                  <a:pt x="849348" y="5039573"/>
                </a:cubicBezTo>
                <a:cubicBezTo>
                  <a:pt x="838803" y="4834103"/>
                  <a:pt x="837730" y="4449684"/>
                  <a:pt x="845749" y="3799872"/>
                </a:cubicBezTo>
                <a:close/>
                <a:moveTo>
                  <a:pt x="975825" y="384871"/>
                </a:moveTo>
                <a:cubicBezTo>
                  <a:pt x="1020215" y="301837"/>
                  <a:pt x="1202827" y="291292"/>
                  <a:pt x="1785833" y="338271"/>
                </a:cubicBezTo>
                <a:cubicBezTo>
                  <a:pt x="1922918" y="349321"/>
                  <a:pt x="2153582" y="370411"/>
                  <a:pt x="2298307" y="385187"/>
                </a:cubicBezTo>
                <a:cubicBezTo>
                  <a:pt x="2443033" y="399962"/>
                  <a:pt x="2748459" y="425472"/>
                  <a:pt x="2977039" y="441890"/>
                </a:cubicBezTo>
                <a:cubicBezTo>
                  <a:pt x="3923374" y="509769"/>
                  <a:pt x="3858083" y="503707"/>
                  <a:pt x="3766588" y="514758"/>
                </a:cubicBezTo>
                <a:cubicBezTo>
                  <a:pt x="3603867" y="534395"/>
                  <a:pt x="2611879" y="606126"/>
                  <a:pt x="2312136" y="619892"/>
                </a:cubicBezTo>
                <a:cubicBezTo>
                  <a:pt x="2144552" y="627595"/>
                  <a:pt x="1804839" y="640414"/>
                  <a:pt x="1557253" y="648306"/>
                </a:cubicBezTo>
                <a:cubicBezTo>
                  <a:pt x="1309666" y="656263"/>
                  <a:pt x="1064984" y="666429"/>
                  <a:pt x="1013585" y="670975"/>
                </a:cubicBezTo>
                <a:cubicBezTo>
                  <a:pt x="920574" y="679121"/>
                  <a:pt x="920069" y="678994"/>
                  <a:pt x="920069" y="644013"/>
                </a:cubicBezTo>
                <a:cubicBezTo>
                  <a:pt x="920069" y="595771"/>
                  <a:pt x="958461" y="417264"/>
                  <a:pt x="975825" y="384871"/>
                </a:cubicBezTo>
                <a:close/>
                <a:moveTo>
                  <a:pt x="3139760" y="824856"/>
                </a:moveTo>
                <a:cubicBezTo>
                  <a:pt x="3115008" y="827950"/>
                  <a:pt x="3074533" y="827950"/>
                  <a:pt x="3049781" y="824856"/>
                </a:cubicBezTo>
                <a:cubicBezTo>
                  <a:pt x="3025028" y="821825"/>
                  <a:pt x="3045234" y="819300"/>
                  <a:pt x="3094739" y="819300"/>
                </a:cubicBezTo>
                <a:cubicBezTo>
                  <a:pt x="3144307" y="819300"/>
                  <a:pt x="3164576" y="821825"/>
                  <a:pt x="3139760" y="824856"/>
                </a:cubicBezTo>
                <a:close/>
                <a:moveTo>
                  <a:pt x="4723152" y="553338"/>
                </a:moveTo>
                <a:cubicBezTo>
                  <a:pt x="4769310" y="552454"/>
                  <a:pt x="4987472" y="561042"/>
                  <a:pt x="5207970" y="572534"/>
                </a:cubicBezTo>
                <a:cubicBezTo>
                  <a:pt x="5715898" y="598928"/>
                  <a:pt x="6029785" y="617429"/>
                  <a:pt x="6266764" y="634920"/>
                </a:cubicBezTo>
                <a:cubicBezTo>
                  <a:pt x="6658002" y="663777"/>
                  <a:pt x="7094515" y="690108"/>
                  <a:pt x="7183610" y="690108"/>
                </a:cubicBezTo>
                <a:cubicBezTo>
                  <a:pt x="7234631" y="690171"/>
                  <a:pt x="7280157" y="696422"/>
                  <a:pt x="7284893" y="703999"/>
                </a:cubicBezTo>
                <a:cubicBezTo>
                  <a:pt x="7290450" y="713029"/>
                  <a:pt x="7212214" y="717954"/>
                  <a:pt x="7060606" y="718143"/>
                </a:cubicBezTo>
                <a:cubicBezTo>
                  <a:pt x="6932551" y="718270"/>
                  <a:pt x="6516118" y="724837"/>
                  <a:pt x="6135172" y="732730"/>
                </a:cubicBezTo>
                <a:cubicBezTo>
                  <a:pt x="4848430" y="759313"/>
                  <a:pt x="2898236" y="743338"/>
                  <a:pt x="2667067" y="704252"/>
                </a:cubicBezTo>
                <a:lnTo>
                  <a:pt x="2603039" y="693454"/>
                </a:lnTo>
                <a:lnTo>
                  <a:pt x="2667003" y="691812"/>
                </a:lnTo>
                <a:cubicBezTo>
                  <a:pt x="2702175" y="690928"/>
                  <a:pt x="2973314" y="670975"/>
                  <a:pt x="3269584" y="647549"/>
                </a:cubicBezTo>
                <a:cubicBezTo>
                  <a:pt x="3794434" y="606000"/>
                  <a:pt x="4554496" y="556748"/>
                  <a:pt x="4723152" y="553338"/>
                </a:cubicBezTo>
                <a:close/>
                <a:moveTo>
                  <a:pt x="6152474" y="490763"/>
                </a:moveTo>
                <a:cubicBezTo>
                  <a:pt x="6510120" y="478766"/>
                  <a:pt x="6883173" y="456602"/>
                  <a:pt x="7915130" y="386134"/>
                </a:cubicBezTo>
                <a:cubicBezTo>
                  <a:pt x="8690977" y="333093"/>
                  <a:pt x="9071986" y="301269"/>
                  <a:pt x="9833562" y="225938"/>
                </a:cubicBezTo>
                <a:cubicBezTo>
                  <a:pt x="10307898" y="179022"/>
                  <a:pt x="10665165" y="153765"/>
                  <a:pt x="11114812" y="135453"/>
                </a:cubicBezTo>
                <a:cubicBezTo>
                  <a:pt x="11972619" y="100408"/>
                  <a:pt x="14055099" y="84559"/>
                  <a:pt x="14626170" y="108680"/>
                </a:cubicBezTo>
                <a:cubicBezTo>
                  <a:pt x="15152284" y="130907"/>
                  <a:pt x="15910324" y="181738"/>
                  <a:pt x="16579269" y="239640"/>
                </a:cubicBezTo>
                <a:cubicBezTo>
                  <a:pt x="16792632" y="258078"/>
                  <a:pt x="17028788" y="277274"/>
                  <a:pt x="17104308" y="282262"/>
                </a:cubicBezTo>
                <a:cubicBezTo>
                  <a:pt x="17222766" y="290155"/>
                  <a:pt x="17245750" y="295775"/>
                  <a:pt x="17273850" y="323937"/>
                </a:cubicBezTo>
                <a:cubicBezTo>
                  <a:pt x="17291782" y="341870"/>
                  <a:pt x="17306494" y="370158"/>
                  <a:pt x="17306494" y="386828"/>
                </a:cubicBezTo>
                <a:cubicBezTo>
                  <a:pt x="17306494" y="416190"/>
                  <a:pt x="17303148" y="416822"/>
                  <a:pt x="17199150" y="408234"/>
                </a:cubicBezTo>
                <a:cubicBezTo>
                  <a:pt x="16732960" y="369527"/>
                  <a:pt x="16287987" y="367191"/>
                  <a:pt x="15637354" y="400152"/>
                </a:cubicBezTo>
                <a:cubicBezTo>
                  <a:pt x="15018924" y="431408"/>
                  <a:pt x="14226976" y="456476"/>
                  <a:pt x="13483459" y="468347"/>
                </a:cubicBezTo>
                <a:cubicBezTo>
                  <a:pt x="12728197" y="480407"/>
                  <a:pt x="12332222" y="494173"/>
                  <a:pt x="11876640" y="524166"/>
                </a:cubicBezTo>
                <a:cubicBezTo>
                  <a:pt x="11597735" y="542541"/>
                  <a:pt x="10903596" y="573607"/>
                  <a:pt x="9868165" y="614146"/>
                </a:cubicBezTo>
                <a:cubicBezTo>
                  <a:pt x="8937364" y="650517"/>
                  <a:pt x="8272271" y="657210"/>
                  <a:pt x="7838916" y="634667"/>
                </a:cubicBezTo>
                <a:cubicBezTo>
                  <a:pt x="6994495" y="590656"/>
                  <a:pt x="6734595" y="575691"/>
                  <a:pt x="6391472" y="551191"/>
                </a:cubicBezTo>
                <a:cubicBezTo>
                  <a:pt x="6181962" y="536226"/>
                  <a:pt x="5977818" y="523976"/>
                  <a:pt x="5937785" y="523976"/>
                </a:cubicBezTo>
                <a:cubicBezTo>
                  <a:pt x="5897815" y="523976"/>
                  <a:pt x="5865106" y="518672"/>
                  <a:pt x="5865106" y="512169"/>
                </a:cubicBezTo>
                <a:cubicBezTo>
                  <a:pt x="5865106" y="505665"/>
                  <a:pt x="5994425" y="496004"/>
                  <a:pt x="6152474" y="490763"/>
                </a:cubicBezTo>
                <a:close/>
                <a:moveTo>
                  <a:pt x="11165642" y="930306"/>
                </a:moveTo>
                <a:cubicBezTo>
                  <a:pt x="11173409" y="938010"/>
                  <a:pt x="8820422" y="923676"/>
                  <a:pt x="8039776" y="911300"/>
                </a:cubicBezTo>
                <a:cubicBezTo>
                  <a:pt x="7525534" y="903155"/>
                  <a:pt x="6537587" y="898166"/>
                  <a:pt x="5844332" y="900187"/>
                </a:cubicBezTo>
                <a:cubicBezTo>
                  <a:pt x="4959626" y="902839"/>
                  <a:pt x="4472346" y="898608"/>
                  <a:pt x="4209857" y="885916"/>
                </a:cubicBezTo>
                <a:cubicBezTo>
                  <a:pt x="3112356" y="833065"/>
                  <a:pt x="3095307" y="835654"/>
                  <a:pt x="4542246" y="835464"/>
                </a:cubicBezTo>
                <a:cubicBezTo>
                  <a:pt x="5973524" y="835275"/>
                  <a:pt x="7605095" y="808502"/>
                  <a:pt x="8302959" y="773773"/>
                </a:cubicBezTo>
                <a:cubicBezTo>
                  <a:pt x="8428678" y="767522"/>
                  <a:pt x="8612300" y="761460"/>
                  <a:pt x="8711057" y="760260"/>
                </a:cubicBezTo>
                <a:cubicBezTo>
                  <a:pt x="8809877" y="759124"/>
                  <a:pt x="8893226" y="755588"/>
                  <a:pt x="8896383" y="752430"/>
                </a:cubicBezTo>
                <a:cubicBezTo>
                  <a:pt x="8899477" y="749273"/>
                  <a:pt x="8949550" y="749463"/>
                  <a:pt x="9007643" y="752809"/>
                </a:cubicBezTo>
                <a:cubicBezTo>
                  <a:pt x="9065735" y="756156"/>
                  <a:pt x="9206798" y="762091"/>
                  <a:pt x="9321025" y="766070"/>
                </a:cubicBezTo>
                <a:cubicBezTo>
                  <a:pt x="9492776" y="771942"/>
                  <a:pt x="10013648" y="808818"/>
                  <a:pt x="10304488" y="835654"/>
                </a:cubicBezTo>
                <a:cubicBezTo>
                  <a:pt x="10342564" y="839190"/>
                  <a:pt x="10448582" y="848535"/>
                  <a:pt x="10539951" y="856491"/>
                </a:cubicBezTo>
                <a:cubicBezTo>
                  <a:pt x="10692128" y="869625"/>
                  <a:pt x="11160149" y="924876"/>
                  <a:pt x="11165642" y="930306"/>
                </a:cubicBezTo>
                <a:close/>
                <a:moveTo>
                  <a:pt x="17278712" y="1022622"/>
                </a:moveTo>
                <a:lnTo>
                  <a:pt x="17278712" y="1168042"/>
                </a:lnTo>
                <a:cubicBezTo>
                  <a:pt x="17278712" y="1262505"/>
                  <a:pt x="17273534" y="1313526"/>
                  <a:pt x="17263810" y="1313526"/>
                </a:cubicBezTo>
                <a:cubicBezTo>
                  <a:pt x="17255728" y="1313526"/>
                  <a:pt x="17148068" y="1301212"/>
                  <a:pt x="17024936" y="1286121"/>
                </a:cubicBezTo>
                <a:cubicBezTo>
                  <a:pt x="16285524" y="1195952"/>
                  <a:pt x="16114468" y="1186670"/>
                  <a:pt x="14189847" y="1132871"/>
                </a:cubicBezTo>
                <a:cubicBezTo>
                  <a:pt x="13911762" y="1125105"/>
                  <a:pt x="13544013" y="1107677"/>
                  <a:pt x="13372641" y="1094101"/>
                </a:cubicBezTo>
                <a:lnTo>
                  <a:pt x="13060964" y="1069475"/>
                </a:lnTo>
                <a:lnTo>
                  <a:pt x="13234104" y="1059688"/>
                </a:lnTo>
                <a:cubicBezTo>
                  <a:pt x="13709892" y="1032915"/>
                  <a:pt x="14133839" y="1026790"/>
                  <a:pt x="15640827" y="1024769"/>
                </a:cubicBezTo>
                <a:close/>
                <a:moveTo>
                  <a:pt x="17316850" y="515957"/>
                </a:moveTo>
                <a:cubicBezTo>
                  <a:pt x="17319124" y="518230"/>
                  <a:pt x="17313124" y="611746"/>
                  <a:pt x="17303274" y="723826"/>
                </a:cubicBezTo>
                <a:lnTo>
                  <a:pt x="17285658" y="927654"/>
                </a:lnTo>
                <a:lnTo>
                  <a:pt x="15806453" y="926202"/>
                </a:lnTo>
                <a:cubicBezTo>
                  <a:pt x="14658058" y="925065"/>
                  <a:pt x="14202602" y="929738"/>
                  <a:pt x="13770257" y="947229"/>
                </a:cubicBezTo>
                <a:cubicBezTo>
                  <a:pt x="13377945" y="963078"/>
                  <a:pt x="13031160" y="967814"/>
                  <a:pt x="12596921" y="963267"/>
                </a:cubicBezTo>
                <a:cubicBezTo>
                  <a:pt x="11922230" y="956258"/>
                  <a:pt x="12028375" y="965540"/>
                  <a:pt x="11239457" y="844305"/>
                </a:cubicBezTo>
                <a:cubicBezTo>
                  <a:pt x="10974190" y="803577"/>
                  <a:pt x="10714228" y="774594"/>
                  <a:pt x="10304488" y="740054"/>
                </a:cubicBezTo>
                <a:lnTo>
                  <a:pt x="9930488" y="708546"/>
                </a:lnTo>
                <a:lnTo>
                  <a:pt x="10089800" y="699453"/>
                </a:lnTo>
                <a:cubicBezTo>
                  <a:pt x="10177443" y="694401"/>
                  <a:pt x="10551380" y="677605"/>
                  <a:pt x="10920897" y="662135"/>
                </a:cubicBezTo>
                <a:cubicBezTo>
                  <a:pt x="11290351" y="646602"/>
                  <a:pt x="11689293" y="627848"/>
                  <a:pt x="11807372" y="620460"/>
                </a:cubicBezTo>
                <a:cubicBezTo>
                  <a:pt x="12378002" y="584784"/>
                  <a:pt x="12578609" y="577649"/>
                  <a:pt x="13337975" y="565715"/>
                </a:cubicBezTo>
                <a:cubicBezTo>
                  <a:pt x="13787496" y="558642"/>
                  <a:pt x="14314177" y="546456"/>
                  <a:pt x="14508471" y="538563"/>
                </a:cubicBezTo>
                <a:cubicBezTo>
                  <a:pt x="15523948" y="497519"/>
                  <a:pt x="15919038" y="480534"/>
                  <a:pt x="15962860" y="476177"/>
                </a:cubicBezTo>
                <a:cubicBezTo>
                  <a:pt x="16065973" y="465821"/>
                  <a:pt x="16989514" y="481481"/>
                  <a:pt x="17146804" y="496256"/>
                </a:cubicBezTo>
                <a:cubicBezTo>
                  <a:pt x="17238110" y="504781"/>
                  <a:pt x="17314578" y="513684"/>
                  <a:pt x="17316850" y="515957"/>
                </a:cubicBezTo>
                <a:close/>
                <a:moveTo>
                  <a:pt x="17406262" y="1429079"/>
                </a:moveTo>
                <a:cubicBezTo>
                  <a:pt x="17431330" y="1433499"/>
                  <a:pt x="17505524" y="1441265"/>
                  <a:pt x="17570940" y="1446317"/>
                </a:cubicBezTo>
                <a:lnTo>
                  <a:pt x="17689966" y="1455473"/>
                </a:lnTo>
                <a:lnTo>
                  <a:pt x="17701712" y="1921221"/>
                </a:lnTo>
                <a:cubicBezTo>
                  <a:pt x="17708216" y="2177395"/>
                  <a:pt x="17710804" y="2807758"/>
                  <a:pt x="17707710" y="3322001"/>
                </a:cubicBezTo>
                <a:cubicBezTo>
                  <a:pt x="17696912" y="5077459"/>
                  <a:pt x="17700764" y="5463141"/>
                  <a:pt x="17733726" y="5886393"/>
                </a:cubicBezTo>
                <a:cubicBezTo>
                  <a:pt x="17767886" y="6323853"/>
                  <a:pt x="17772242" y="6913426"/>
                  <a:pt x="17749764" y="8010737"/>
                </a:cubicBezTo>
                <a:cubicBezTo>
                  <a:pt x="17729242" y="9010681"/>
                  <a:pt x="17703668" y="9391943"/>
                  <a:pt x="17617226" y="9991492"/>
                </a:cubicBezTo>
                <a:cubicBezTo>
                  <a:pt x="17552060" y="10442528"/>
                  <a:pt x="17515500" y="10632275"/>
                  <a:pt x="17488854" y="10659047"/>
                </a:cubicBezTo>
                <a:cubicBezTo>
                  <a:pt x="17469468" y="10678369"/>
                  <a:pt x="17437454" y="10680074"/>
                  <a:pt x="17244614" y="10672434"/>
                </a:cubicBezTo>
                <a:cubicBezTo>
                  <a:pt x="16904144" y="10658984"/>
                  <a:pt x="16608188" y="10622424"/>
                  <a:pt x="15097159" y="10406851"/>
                </a:cubicBezTo>
                <a:cubicBezTo>
                  <a:pt x="14229123" y="10283027"/>
                  <a:pt x="13964424" y="10258716"/>
                  <a:pt x="12991695" y="10213505"/>
                </a:cubicBezTo>
                <a:cubicBezTo>
                  <a:pt x="12332664" y="10182881"/>
                  <a:pt x="11929239" y="10167032"/>
                  <a:pt x="11184080" y="10142595"/>
                </a:cubicBezTo>
                <a:cubicBezTo>
                  <a:pt x="10814563" y="10130471"/>
                  <a:pt x="10368895" y="10115570"/>
                  <a:pt x="10193671" y="10109445"/>
                </a:cubicBezTo>
                <a:cubicBezTo>
                  <a:pt x="9823649" y="10096437"/>
                  <a:pt x="8588495" y="10104646"/>
                  <a:pt x="8095153" y="10123336"/>
                </a:cubicBezTo>
                <a:cubicBezTo>
                  <a:pt x="7225790" y="10156297"/>
                  <a:pt x="6877300" y="10166148"/>
                  <a:pt x="6052075" y="10181113"/>
                </a:cubicBezTo>
                <a:cubicBezTo>
                  <a:pt x="5564479" y="10189953"/>
                  <a:pt x="4451887" y="10201319"/>
                  <a:pt x="3579556" y="10206370"/>
                </a:cubicBezTo>
                <a:cubicBezTo>
                  <a:pt x="1977916" y="10215715"/>
                  <a:pt x="1947102" y="10216726"/>
                  <a:pt x="1676089" y="10269261"/>
                </a:cubicBezTo>
                <a:cubicBezTo>
                  <a:pt x="1614524" y="10281195"/>
                  <a:pt x="1495245" y="10294582"/>
                  <a:pt x="1411012" y="10299002"/>
                </a:cubicBezTo>
                <a:cubicBezTo>
                  <a:pt x="1220886" y="10308916"/>
                  <a:pt x="1180853" y="10293824"/>
                  <a:pt x="1108427" y="10184712"/>
                </a:cubicBezTo>
                <a:cubicBezTo>
                  <a:pt x="1081023" y="10143416"/>
                  <a:pt x="1058607" y="10105972"/>
                  <a:pt x="1058607" y="10101425"/>
                </a:cubicBezTo>
                <a:cubicBezTo>
                  <a:pt x="1058607" y="10091322"/>
                  <a:pt x="1256247" y="10103130"/>
                  <a:pt x="1605747" y="10134197"/>
                </a:cubicBezTo>
                <a:cubicBezTo>
                  <a:pt x="2079830" y="10176251"/>
                  <a:pt x="3051612" y="10164190"/>
                  <a:pt x="4209857" y="10101930"/>
                </a:cubicBezTo>
                <a:cubicBezTo>
                  <a:pt x="4415516" y="10090817"/>
                  <a:pt x="4708503" y="10075410"/>
                  <a:pt x="4860869" y="10067643"/>
                </a:cubicBezTo>
                <a:cubicBezTo>
                  <a:pt x="5013235" y="10059814"/>
                  <a:pt x="5599145" y="10047437"/>
                  <a:pt x="6162892" y="10040113"/>
                </a:cubicBezTo>
                <a:cubicBezTo>
                  <a:pt x="7112447" y="10027673"/>
                  <a:pt x="7384281" y="10021043"/>
                  <a:pt x="8427604" y="9984420"/>
                </a:cubicBezTo>
                <a:cubicBezTo>
                  <a:pt x="8637115" y="9977095"/>
                  <a:pt x="9210587" y="9970907"/>
                  <a:pt x="9701971" y="9970781"/>
                </a:cubicBezTo>
                <a:cubicBezTo>
                  <a:pt x="10193355" y="9970592"/>
                  <a:pt x="10891472" y="9964151"/>
                  <a:pt x="11253349" y="9956384"/>
                </a:cubicBezTo>
                <a:cubicBezTo>
                  <a:pt x="12264974" y="9934600"/>
                  <a:pt x="12824428" y="9963961"/>
                  <a:pt x="14937848" y="10149793"/>
                </a:cubicBezTo>
                <a:cubicBezTo>
                  <a:pt x="15711548" y="10217862"/>
                  <a:pt x="16611598" y="10256506"/>
                  <a:pt x="16918540" y="10234911"/>
                </a:cubicBezTo>
                <a:cubicBezTo>
                  <a:pt x="17134996" y="10219757"/>
                  <a:pt x="17208874" y="10204350"/>
                  <a:pt x="17268040" y="10162359"/>
                </a:cubicBezTo>
                <a:cubicBezTo>
                  <a:pt x="17339014" y="10111907"/>
                  <a:pt x="17339960" y="10096121"/>
                  <a:pt x="17322028" y="9205479"/>
                </a:cubicBezTo>
                <a:cubicBezTo>
                  <a:pt x="17304600" y="8332265"/>
                  <a:pt x="17304726" y="8325509"/>
                  <a:pt x="17368880" y="7664457"/>
                </a:cubicBezTo>
                <a:cubicBezTo>
                  <a:pt x="17419648" y="7143900"/>
                  <a:pt x="17452672" y="6877497"/>
                  <a:pt x="17514048" y="6494088"/>
                </a:cubicBezTo>
                <a:cubicBezTo>
                  <a:pt x="17636420" y="5729986"/>
                  <a:pt x="17645514" y="5592207"/>
                  <a:pt x="17634022" y="4637853"/>
                </a:cubicBezTo>
                <a:cubicBezTo>
                  <a:pt x="17623350" y="3760344"/>
                  <a:pt x="17606680" y="3551339"/>
                  <a:pt x="17493526" y="2885678"/>
                </a:cubicBezTo>
                <a:cubicBezTo>
                  <a:pt x="17423878" y="2476254"/>
                  <a:pt x="17403168" y="2259671"/>
                  <a:pt x="17368880" y="1585422"/>
                </a:cubicBezTo>
                <a:lnTo>
                  <a:pt x="17360482" y="1420996"/>
                </a:lnTo>
                <a:close/>
                <a:moveTo>
                  <a:pt x="17694324" y="1348760"/>
                </a:moveTo>
                <a:cubicBezTo>
                  <a:pt x="17694324" y="1359936"/>
                  <a:pt x="17495294" y="1348570"/>
                  <a:pt x="17420784" y="1333163"/>
                </a:cubicBezTo>
                <a:lnTo>
                  <a:pt x="17375700" y="1323881"/>
                </a:lnTo>
                <a:lnTo>
                  <a:pt x="17375700" y="1036451"/>
                </a:lnTo>
                <a:lnTo>
                  <a:pt x="17486770" y="1036451"/>
                </a:lnTo>
                <a:cubicBezTo>
                  <a:pt x="17589062" y="1036451"/>
                  <a:pt x="17598914" y="1038913"/>
                  <a:pt x="17610406" y="1067644"/>
                </a:cubicBezTo>
                <a:cubicBezTo>
                  <a:pt x="17626444" y="1107993"/>
                  <a:pt x="17694324" y="1335121"/>
                  <a:pt x="17694324" y="1348760"/>
                </a:cubicBezTo>
                <a:close/>
                <a:moveTo>
                  <a:pt x="17380562" y="885601"/>
                </a:moveTo>
                <a:cubicBezTo>
                  <a:pt x="17384730" y="858133"/>
                  <a:pt x="17392496" y="765501"/>
                  <a:pt x="17397864" y="679815"/>
                </a:cubicBezTo>
                <a:lnTo>
                  <a:pt x="17407398" y="523976"/>
                </a:lnTo>
                <a:lnTo>
                  <a:pt x="17443896" y="523976"/>
                </a:lnTo>
                <a:cubicBezTo>
                  <a:pt x="17463976" y="523976"/>
                  <a:pt x="17558186" y="533259"/>
                  <a:pt x="17653090" y="544625"/>
                </a:cubicBezTo>
                <a:cubicBezTo>
                  <a:pt x="17748122" y="555990"/>
                  <a:pt x="17846564" y="568809"/>
                  <a:pt x="17871820" y="573102"/>
                </a:cubicBezTo>
                <a:lnTo>
                  <a:pt x="17917726" y="580932"/>
                </a:lnTo>
                <a:lnTo>
                  <a:pt x="17888112" y="625196"/>
                </a:lnTo>
                <a:cubicBezTo>
                  <a:pt x="17832546" y="708672"/>
                  <a:pt x="17779000" y="832307"/>
                  <a:pt x="17748312" y="948934"/>
                </a:cubicBezTo>
                <a:cubicBezTo>
                  <a:pt x="17718570" y="1061266"/>
                  <a:pt x="17716802" y="1064234"/>
                  <a:pt x="17701080" y="1026853"/>
                </a:cubicBezTo>
                <a:cubicBezTo>
                  <a:pt x="17673422" y="961057"/>
                  <a:pt x="17647598" y="949944"/>
                  <a:pt x="17505524" y="942556"/>
                </a:cubicBezTo>
                <a:lnTo>
                  <a:pt x="17372796" y="935547"/>
                </a:lnTo>
                <a:close/>
                <a:moveTo>
                  <a:pt x="18046728" y="3162437"/>
                </a:moveTo>
                <a:cubicBezTo>
                  <a:pt x="18035678" y="2994664"/>
                  <a:pt x="18026838" y="2762232"/>
                  <a:pt x="18026838" y="2645921"/>
                </a:cubicBezTo>
                <a:cubicBezTo>
                  <a:pt x="18026838" y="2529547"/>
                  <a:pt x="18020018" y="2373835"/>
                  <a:pt x="18011936" y="2299894"/>
                </a:cubicBezTo>
                <a:cubicBezTo>
                  <a:pt x="17995140" y="2147907"/>
                  <a:pt x="17901876" y="1684179"/>
                  <a:pt x="17861464" y="1551198"/>
                </a:cubicBezTo>
                <a:cubicBezTo>
                  <a:pt x="17846564" y="1502957"/>
                  <a:pt x="17838038" y="1454399"/>
                  <a:pt x="17842396" y="1443349"/>
                </a:cubicBezTo>
                <a:cubicBezTo>
                  <a:pt x="17846564" y="1432299"/>
                  <a:pt x="17838354" y="1410325"/>
                  <a:pt x="17824084" y="1394476"/>
                </a:cubicBezTo>
                <a:cubicBezTo>
                  <a:pt x="17802426" y="1370418"/>
                  <a:pt x="17798574" y="1345034"/>
                  <a:pt x="17800026" y="1239142"/>
                </a:cubicBezTo>
                <a:cubicBezTo>
                  <a:pt x="17803120" y="1033167"/>
                  <a:pt x="17875482" y="801998"/>
                  <a:pt x="17981060" y="661630"/>
                </a:cubicBezTo>
                <a:cubicBezTo>
                  <a:pt x="18057336" y="560095"/>
                  <a:pt x="18055758" y="518862"/>
                  <a:pt x="17974618" y="497330"/>
                </a:cubicBezTo>
                <a:cubicBezTo>
                  <a:pt x="17934018" y="486532"/>
                  <a:pt x="17459618" y="427051"/>
                  <a:pt x="17413840" y="426988"/>
                </a:cubicBezTo>
                <a:cubicBezTo>
                  <a:pt x="17408030" y="426988"/>
                  <a:pt x="17403358" y="412970"/>
                  <a:pt x="17403168" y="395858"/>
                </a:cubicBezTo>
                <a:cubicBezTo>
                  <a:pt x="17402662" y="345596"/>
                  <a:pt x="17353222" y="251006"/>
                  <a:pt x="17314262" y="225433"/>
                </a:cubicBezTo>
                <a:cubicBezTo>
                  <a:pt x="17286604" y="207311"/>
                  <a:pt x="17217272" y="197523"/>
                  <a:pt x="17018748" y="183632"/>
                </a:cubicBezTo>
                <a:cubicBezTo>
                  <a:pt x="16876044" y="173655"/>
                  <a:pt x="16619049" y="152818"/>
                  <a:pt x="16447677" y="137284"/>
                </a:cubicBezTo>
                <a:cubicBezTo>
                  <a:pt x="15183856" y="22931"/>
                  <a:pt x="14063876" y="-18049"/>
                  <a:pt x="12894707" y="7145"/>
                </a:cubicBezTo>
                <a:cubicBezTo>
                  <a:pt x="12803338" y="9103"/>
                  <a:pt x="12370109" y="17185"/>
                  <a:pt x="11932081" y="25078"/>
                </a:cubicBezTo>
                <a:cubicBezTo>
                  <a:pt x="10882443" y="44021"/>
                  <a:pt x="10530480" y="63406"/>
                  <a:pt x="9660422" y="149976"/>
                </a:cubicBezTo>
                <a:cubicBezTo>
                  <a:pt x="8824526" y="233200"/>
                  <a:pt x="7268476" y="347869"/>
                  <a:pt x="6474570" y="384808"/>
                </a:cubicBezTo>
                <a:cubicBezTo>
                  <a:pt x="4884927" y="458749"/>
                  <a:pt x="4849566" y="459759"/>
                  <a:pt x="4445320" y="442016"/>
                </a:cubicBezTo>
                <a:cubicBezTo>
                  <a:pt x="4232021" y="432734"/>
                  <a:pt x="3929688" y="416380"/>
                  <a:pt x="3773471" y="405645"/>
                </a:cubicBezTo>
                <a:cubicBezTo>
                  <a:pt x="3057926" y="356772"/>
                  <a:pt x="2492474" y="312887"/>
                  <a:pt x="2180607" y="281947"/>
                </a:cubicBezTo>
                <a:cubicBezTo>
                  <a:pt x="1443594" y="208826"/>
                  <a:pt x="1095672" y="200491"/>
                  <a:pt x="985423" y="253153"/>
                </a:cubicBezTo>
                <a:cubicBezTo>
                  <a:pt x="910724" y="288892"/>
                  <a:pt x="871891" y="364981"/>
                  <a:pt x="843160" y="531869"/>
                </a:cubicBezTo>
                <a:lnTo>
                  <a:pt x="819166" y="671417"/>
                </a:lnTo>
                <a:lnTo>
                  <a:pt x="616411" y="687392"/>
                </a:lnTo>
                <a:cubicBezTo>
                  <a:pt x="387136" y="705452"/>
                  <a:pt x="324498" y="721301"/>
                  <a:pt x="324498" y="761207"/>
                </a:cubicBezTo>
                <a:cubicBezTo>
                  <a:pt x="324498" y="775983"/>
                  <a:pt x="333969" y="791643"/>
                  <a:pt x="345525" y="796126"/>
                </a:cubicBezTo>
                <a:cubicBezTo>
                  <a:pt x="362005" y="802440"/>
                  <a:pt x="354617" y="817153"/>
                  <a:pt x="311680" y="863753"/>
                </a:cubicBezTo>
                <a:cubicBezTo>
                  <a:pt x="183245" y="1003111"/>
                  <a:pt x="105073" y="1246530"/>
                  <a:pt x="24818" y="1756731"/>
                </a:cubicBezTo>
                <a:cubicBezTo>
                  <a:pt x="-21782" y="2053002"/>
                  <a:pt x="-1450" y="2843245"/>
                  <a:pt x="74828" y="3702884"/>
                </a:cubicBezTo>
                <a:cubicBezTo>
                  <a:pt x="112398" y="4126515"/>
                  <a:pt x="147948" y="4594410"/>
                  <a:pt x="165312" y="4894153"/>
                </a:cubicBezTo>
                <a:cubicBezTo>
                  <a:pt x="195053" y="5407511"/>
                  <a:pt x="213302" y="5735417"/>
                  <a:pt x="220121" y="5877553"/>
                </a:cubicBezTo>
                <a:cubicBezTo>
                  <a:pt x="224478" y="5968985"/>
                  <a:pt x="237486" y="6223076"/>
                  <a:pt x="249041" y="6442121"/>
                </a:cubicBezTo>
                <a:cubicBezTo>
                  <a:pt x="277898" y="6990335"/>
                  <a:pt x="277835" y="7743324"/>
                  <a:pt x="248978" y="8756654"/>
                </a:cubicBezTo>
                <a:cubicBezTo>
                  <a:pt x="223089" y="9664029"/>
                  <a:pt x="225994" y="9762659"/>
                  <a:pt x="281623" y="9870824"/>
                </a:cubicBezTo>
                <a:cubicBezTo>
                  <a:pt x="348050" y="9999953"/>
                  <a:pt x="481410" y="10061013"/>
                  <a:pt x="750781" y="10085513"/>
                </a:cubicBezTo>
                <a:lnTo>
                  <a:pt x="920827" y="10100983"/>
                </a:lnTo>
                <a:lnTo>
                  <a:pt x="912366" y="10184775"/>
                </a:lnTo>
                <a:cubicBezTo>
                  <a:pt x="907693" y="10230807"/>
                  <a:pt x="895191" y="10321481"/>
                  <a:pt x="884583" y="10386267"/>
                </a:cubicBezTo>
                <a:cubicBezTo>
                  <a:pt x="846002" y="10621666"/>
                  <a:pt x="844423" y="10693271"/>
                  <a:pt x="876248" y="10765192"/>
                </a:cubicBezTo>
                <a:cubicBezTo>
                  <a:pt x="928531" y="10883397"/>
                  <a:pt x="1038527" y="10912506"/>
                  <a:pt x="1640350" y="10967126"/>
                </a:cubicBezTo>
                <a:cubicBezTo>
                  <a:pt x="2310620" y="11027996"/>
                  <a:pt x="2374332" y="11030396"/>
                  <a:pt x="3226394" y="11027491"/>
                </a:cubicBezTo>
                <a:cubicBezTo>
                  <a:pt x="4040127" y="11024713"/>
                  <a:pt x="4321116" y="11016251"/>
                  <a:pt x="4978569" y="10974829"/>
                </a:cubicBezTo>
                <a:cubicBezTo>
                  <a:pt x="5157644" y="10963526"/>
                  <a:pt x="5547178" y="10944836"/>
                  <a:pt x="5844332" y="10933281"/>
                </a:cubicBezTo>
                <a:cubicBezTo>
                  <a:pt x="6141423" y="10921788"/>
                  <a:pt x="6599594" y="10902972"/>
                  <a:pt x="6862398" y="10891606"/>
                </a:cubicBezTo>
                <a:cubicBezTo>
                  <a:pt x="7750325" y="10853151"/>
                  <a:pt x="8455261" y="10846079"/>
                  <a:pt x="10283714" y="10857445"/>
                </a:cubicBezTo>
                <a:cubicBezTo>
                  <a:pt x="12150305" y="10869063"/>
                  <a:pt x="12167544" y="10869505"/>
                  <a:pt x="13067910" y="10936753"/>
                </a:cubicBezTo>
                <a:cubicBezTo>
                  <a:pt x="13352183" y="10958033"/>
                  <a:pt x="13602990" y="10961127"/>
                  <a:pt x="15048665" y="10961127"/>
                </a:cubicBezTo>
                <a:cubicBezTo>
                  <a:pt x="15959071" y="10961127"/>
                  <a:pt x="16872318" y="10966747"/>
                  <a:pt x="17077914" y="10973629"/>
                </a:cubicBezTo>
                <a:cubicBezTo>
                  <a:pt x="17440360" y="10985753"/>
                  <a:pt x="17454124" y="10985248"/>
                  <a:pt x="17516826" y="10957528"/>
                </a:cubicBezTo>
                <a:cubicBezTo>
                  <a:pt x="17670076" y="10889775"/>
                  <a:pt x="17743260" y="10650207"/>
                  <a:pt x="17859002" y="9839126"/>
                </a:cubicBezTo>
                <a:cubicBezTo>
                  <a:pt x="17956180" y="9157427"/>
                  <a:pt x="17984784" y="8763599"/>
                  <a:pt x="17985416" y="8093834"/>
                </a:cubicBezTo>
                <a:cubicBezTo>
                  <a:pt x="17985606" y="7926251"/>
                  <a:pt x="17991604" y="7698618"/>
                  <a:pt x="17998866" y="7587990"/>
                </a:cubicBezTo>
                <a:cubicBezTo>
                  <a:pt x="18005938" y="7477425"/>
                  <a:pt x="18021660" y="7131461"/>
                  <a:pt x="18033594" y="6819279"/>
                </a:cubicBezTo>
                <a:cubicBezTo>
                  <a:pt x="18045592" y="6507033"/>
                  <a:pt x="18061062" y="6123814"/>
                  <a:pt x="18068386" y="5967596"/>
                </a:cubicBezTo>
                <a:cubicBezTo>
                  <a:pt x="18075458" y="5811442"/>
                  <a:pt x="18088720" y="5403155"/>
                  <a:pt x="18097748" y="5060347"/>
                </a:cubicBezTo>
                <a:cubicBezTo>
                  <a:pt x="18114924" y="4409462"/>
                  <a:pt x="18105516" y="4058067"/>
                  <a:pt x="18046728" y="3162437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2"/>
          <p:cNvSpPr/>
          <p:nvPr/>
        </p:nvSpPr>
        <p:spPr>
          <a:xfrm>
            <a:off x="15562851" y="-2097313"/>
            <a:ext cx="6401970" cy="5058977"/>
          </a:xfrm>
          <a:custGeom>
            <a:avLst/>
            <a:gdLst/>
            <a:ahLst/>
            <a:cxnLst/>
            <a:rect l="l" t="t" r="r" b="b"/>
            <a:pathLst>
              <a:path w="6401970" h="5058977" extrusionOk="0">
                <a:moveTo>
                  <a:pt x="2661624" y="128499"/>
                </a:moveTo>
                <a:cubicBezTo>
                  <a:pt x="2700280" y="116659"/>
                  <a:pt x="2746934" y="119247"/>
                  <a:pt x="2798293" y="141515"/>
                </a:cubicBezTo>
                <a:cubicBezTo>
                  <a:pt x="2844633" y="161588"/>
                  <a:pt x="2899363" y="161510"/>
                  <a:pt x="2949467" y="174055"/>
                </a:cubicBezTo>
                <a:cubicBezTo>
                  <a:pt x="3017684" y="191070"/>
                  <a:pt x="3084332" y="214907"/>
                  <a:pt x="3153333" y="228942"/>
                </a:cubicBezTo>
                <a:cubicBezTo>
                  <a:pt x="3176151" y="233490"/>
                  <a:pt x="3203281" y="215769"/>
                  <a:pt x="3235272" y="206203"/>
                </a:cubicBezTo>
                <a:cubicBezTo>
                  <a:pt x="3257540" y="231138"/>
                  <a:pt x="3290159" y="240547"/>
                  <a:pt x="3331403" y="245408"/>
                </a:cubicBezTo>
                <a:cubicBezTo>
                  <a:pt x="3401972" y="253249"/>
                  <a:pt x="3471129" y="276380"/>
                  <a:pt x="3539425" y="297865"/>
                </a:cubicBezTo>
                <a:cubicBezTo>
                  <a:pt x="3614228" y="321388"/>
                  <a:pt x="3686443" y="353301"/>
                  <a:pt x="3761403" y="376275"/>
                </a:cubicBezTo>
                <a:cubicBezTo>
                  <a:pt x="3823426" y="395015"/>
                  <a:pt x="3887722" y="405992"/>
                  <a:pt x="3951156" y="419714"/>
                </a:cubicBezTo>
                <a:cubicBezTo>
                  <a:pt x="4036701" y="438297"/>
                  <a:pt x="4122795" y="454293"/>
                  <a:pt x="4207792" y="474601"/>
                </a:cubicBezTo>
                <a:cubicBezTo>
                  <a:pt x="4290436" y="494674"/>
                  <a:pt x="4371904" y="519765"/>
                  <a:pt x="4454313" y="541250"/>
                </a:cubicBezTo>
                <a:cubicBezTo>
                  <a:pt x="4472975" y="546111"/>
                  <a:pt x="4493518" y="543132"/>
                  <a:pt x="4512572" y="546895"/>
                </a:cubicBezTo>
                <a:cubicBezTo>
                  <a:pt x="4595295" y="563126"/>
                  <a:pt x="4669392" y="610878"/>
                  <a:pt x="4755643" y="614563"/>
                </a:cubicBezTo>
                <a:cubicBezTo>
                  <a:pt x="4790143" y="616053"/>
                  <a:pt x="4802140" y="657767"/>
                  <a:pt x="4839071" y="666706"/>
                </a:cubicBezTo>
                <a:cubicBezTo>
                  <a:pt x="4893174" y="679879"/>
                  <a:pt x="4943827" y="707714"/>
                  <a:pt x="4995891" y="729434"/>
                </a:cubicBezTo>
                <a:cubicBezTo>
                  <a:pt x="5000910" y="731551"/>
                  <a:pt x="5005771" y="736412"/>
                  <a:pt x="5010711" y="736334"/>
                </a:cubicBezTo>
                <a:cubicBezTo>
                  <a:pt x="5075399" y="735315"/>
                  <a:pt x="5127777" y="768796"/>
                  <a:pt x="5178038" y="801806"/>
                </a:cubicBezTo>
                <a:cubicBezTo>
                  <a:pt x="5215910" y="826662"/>
                  <a:pt x="5257154" y="837404"/>
                  <a:pt x="5298240" y="851597"/>
                </a:cubicBezTo>
                <a:cubicBezTo>
                  <a:pt x="5446201" y="902798"/>
                  <a:pt x="5565698" y="1003477"/>
                  <a:pt x="5697740" y="1082436"/>
                </a:cubicBezTo>
                <a:cubicBezTo>
                  <a:pt x="5813787" y="1151829"/>
                  <a:pt x="5923953" y="1232905"/>
                  <a:pt x="6011380" y="1333348"/>
                </a:cubicBezTo>
                <a:cubicBezTo>
                  <a:pt x="6137228" y="1477936"/>
                  <a:pt x="6259313" y="1629111"/>
                  <a:pt x="6314435" y="1820196"/>
                </a:cubicBezTo>
                <a:cubicBezTo>
                  <a:pt x="6333646" y="1886766"/>
                  <a:pt x="6363755" y="1950279"/>
                  <a:pt x="6382103" y="2017006"/>
                </a:cubicBezTo>
                <a:cubicBezTo>
                  <a:pt x="6420132" y="2155556"/>
                  <a:pt x="6397079" y="2294812"/>
                  <a:pt x="6367048" y="2430227"/>
                </a:cubicBezTo>
                <a:cubicBezTo>
                  <a:pt x="6334743" y="2576461"/>
                  <a:pt x="6283777" y="2718227"/>
                  <a:pt x="6202858" y="2846192"/>
                </a:cubicBezTo>
                <a:cubicBezTo>
                  <a:pt x="6161065" y="2912370"/>
                  <a:pt x="6120998" y="2981606"/>
                  <a:pt x="6068306" y="3038297"/>
                </a:cubicBezTo>
                <a:cubicBezTo>
                  <a:pt x="5882780" y="3239473"/>
                  <a:pt x="5656143" y="3398371"/>
                  <a:pt x="5403781" y="3504209"/>
                </a:cubicBezTo>
                <a:cubicBezTo>
                  <a:pt x="5281853" y="3555568"/>
                  <a:pt x="5164787" y="3618296"/>
                  <a:pt x="5044427" y="3673496"/>
                </a:cubicBezTo>
                <a:cubicBezTo>
                  <a:pt x="4966017" y="3709330"/>
                  <a:pt x="4887215" y="3743360"/>
                  <a:pt x="4806923" y="3773940"/>
                </a:cubicBezTo>
                <a:cubicBezTo>
                  <a:pt x="4577966" y="3860269"/>
                  <a:pt x="4349322" y="3947461"/>
                  <a:pt x="4136047" y="4069311"/>
                </a:cubicBezTo>
                <a:cubicBezTo>
                  <a:pt x="3991929" y="4151798"/>
                  <a:pt x="3846478" y="4232325"/>
                  <a:pt x="3705967" y="4320615"/>
                </a:cubicBezTo>
                <a:cubicBezTo>
                  <a:pt x="3632105" y="4366955"/>
                  <a:pt x="3569299" y="4430389"/>
                  <a:pt x="3498416" y="4482218"/>
                </a:cubicBezTo>
                <a:cubicBezTo>
                  <a:pt x="3423064" y="4537105"/>
                  <a:pt x="3342772" y="4585249"/>
                  <a:pt x="3266950" y="4639508"/>
                </a:cubicBezTo>
                <a:cubicBezTo>
                  <a:pt x="3209161" y="4680831"/>
                  <a:pt x="3157175" y="4730935"/>
                  <a:pt x="3098603" y="4770375"/>
                </a:cubicBezTo>
                <a:cubicBezTo>
                  <a:pt x="2985144" y="4846354"/>
                  <a:pt x="2867607" y="4915826"/>
                  <a:pt x="2734702" y="4953620"/>
                </a:cubicBezTo>
                <a:cubicBezTo>
                  <a:pt x="2721372" y="4957383"/>
                  <a:pt x="2706161" y="4955501"/>
                  <a:pt x="2693537" y="4960598"/>
                </a:cubicBezTo>
                <a:cubicBezTo>
                  <a:pt x="2574746" y="5008271"/>
                  <a:pt x="2448976" y="5015485"/>
                  <a:pt x="2323676" y="5023953"/>
                </a:cubicBezTo>
                <a:cubicBezTo>
                  <a:pt x="2217980" y="5031010"/>
                  <a:pt x="2109931" y="5023953"/>
                  <a:pt x="2006821" y="5043399"/>
                </a:cubicBezTo>
                <a:cubicBezTo>
                  <a:pt x="1912024" y="5061433"/>
                  <a:pt x="1818637" y="5061668"/>
                  <a:pt x="1725643" y="5054847"/>
                </a:cubicBezTo>
                <a:cubicBezTo>
                  <a:pt x="1560433" y="5042772"/>
                  <a:pt x="1393812" y="5039949"/>
                  <a:pt x="1231659" y="4996980"/>
                </a:cubicBezTo>
                <a:cubicBezTo>
                  <a:pt x="1152309" y="4975966"/>
                  <a:pt x="1069900" y="4966714"/>
                  <a:pt x="989451" y="4949307"/>
                </a:cubicBezTo>
                <a:cubicBezTo>
                  <a:pt x="938014" y="4938173"/>
                  <a:pt x="884460" y="4928607"/>
                  <a:pt x="837492" y="4906417"/>
                </a:cubicBezTo>
                <a:cubicBezTo>
                  <a:pt x="729129" y="4855372"/>
                  <a:pt x="627196" y="4792095"/>
                  <a:pt x="546748" y="4700747"/>
                </a:cubicBezTo>
                <a:cubicBezTo>
                  <a:pt x="477041" y="4621631"/>
                  <a:pt x="407178" y="4542280"/>
                  <a:pt x="342881" y="4458852"/>
                </a:cubicBezTo>
                <a:cubicBezTo>
                  <a:pt x="304686" y="4407878"/>
                  <a:pt x="271719" y="4353179"/>
                  <a:pt x="244477" y="4295602"/>
                </a:cubicBezTo>
                <a:cubicBezTo>
                  <a:pt x="201743" y="4208097"/>
                  <a:pt x="156736" y="4120199"/>
                  <a:pt x="127959" y="4027832"/>
                </a:cubicBezTo>
                <a:cubicBezTo>
                  <a:pt x="74403" y="3859909"/>
                  <a:pt x="57294" y="3682490"/>
                  <a:pt x="77777" y="3507424"/>
                </a:cubicBezTo>
                <a:cubicBezTo>
                  <a:pt x="88206" y="3418899"/>
                  <a:pt x="94321" y="3330688"/>
                  <a:pt x="115884" y="3243417"/>
                </a:cubicBezTo>
                <a:cubicBezTo>
                  <a:pt x="143093" y="3133173"/>
                  <a:pt x="162225" y="3020890"/>
                  <a:pt x="186453" y="2909782"/>
                </a:cubicBezTo>
                <a:cubicBezTo>
                  <a:pt x="220640" y="2752021"/>
                  <a:pt x="263452" y="2595201"/>
                  <a:pt x="249730" y="2430540"/>
                </a:cubicBezTo>
                <a:cubicBezTo>
                  <a:pt x="241340" y="2329862"/>
                  <a:pt x="223306" y="2232712"/>
                  <a:pt x="179710" y="2139874"/>
                </a:cubicBezTo>
                <a:cubicBezTo>
                  <a:pt x="132272" y="2038882"/>
                  <a:pt x="90871" y="1934989"/>
                  <a:pt x="49549" y="1831330"/>
                </a:cubicBezTo>
                <a:cubicBezTo>
                  <a:pt x="-27293" y="1638520"/>
                  <a:pt x="-13179" y="1451747"/>
                  <a:pt x="80913" y="1266386"/>
                </a:cubicBezTo>
                <a:cubicBezTo>
                  <a:pt x="125686" y="1178645"/>
                  <a:pt x="186532" y="1104156"/>
                  <a:pt x="240243" y="1023707"/>
                </a:cubicBezTo>
                <a:cubicBezTo>
                  <a:pt x="302971" y="930085"/>
                  <a:pt x="378088" y="849872"/>
                  <a:pt x="449833" y="765424"/>
                </a:cubicBezTo>
                <a:cubicBezTo>
                  <a:pt x="507229" y="698462"/>
                  <a:pt x="558901" y="625776"/>
                  <a:pt x="621708" y="564381"/>
                </a:cubicBezTo>
                <a:cubicBezTo>
                  <a:pt x="699020" y="489107"/>
                  <a:pt x="777195" y="408109"/>
                  <a:pt x="870267" y="357770"/>
                </a:cubicBezTo>
                <a:cubicBezTo>
                  <a:pt x="951108" y="314174"/>
                  <a:pt x="1014777" y="235372"/>
                  <a:pt x="1117494" y="228080"/>
                </a:cubicBezTo>
                <a:cubicBezTo>
                  <a:pt x="1152230" y="225649"/>
                  <a:pt x="1183280" y="188875"/>
                  <a:pt x="1218879" y="175388"/>
                </a:cubicBezTo>
                <a:cubicBezTo>
                  <a:pt x="1299641" y="144024"/>
                  <a:pt x="1380717" y="104819"/>
                  <a:pt x="1462734" y="88510"/>
                </a:cubicBezTo>
                <a:cubicBezTo>
                  <a:pt x="1571724" y="67182"/>
                  <a:pt x="1673579" y="-7542"/>
                  <a:pt x="1792919" y="31192"/>
                </a:cubicBezTo>
                <a:cubicBezTo>
                  <a:pt x="1855647" y="-4720"/>
                  <a:pt x="1925275" y="5709"/>
                  <a:pt x="1992786" y="2416"/>
                </a:cubicBezTo>
                <a:cubicBezTo>
                  <a:pt x="2001176" y="2416"/>
                  <a:pt x="2011055" y="-1975"/>
                  <a:pt x="2017720" y="1083"/>
                </a:cubicBezTo>
                <a:cubicBezTo>
                  <a:pt x="2106873" y="41621"/>
                  <a:pt x="2202454" y="4141"/>
                  <a:pt x="2293332" y="24606"/>
                </a:cubicBezTo>
                <a:cubicBezTo>
                  <a:pt x="2382013" y="44836"/>
                  <a:pt x="2471636" y="61145"/>
                  <a:pt x="2559926" y="82629"/>
                </a:cubicBezTo>
                <a:cubicBezTo>
                  <a:pt x="2590035" y="90000"/>
                  <a:pt x="2617401" y="108112"/>
                  <a:pt x="2661624" y="128499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2"/>
          <p:cNvSpPr/>
          <p:nvPr/>
        </p:nvSpPr>
        <p:spPr>
          <a:xfrm rot="4645472">
            <a:off x="-4455768" y="6434772"/>
            <a:ext cx="9330423" cy="8123355"/>
          </a:xfrm>
          <a:custGeom>
            <a:avLst/>
            <a:gdLst/>
            <a:ahLst/>
            <a:cxnLst/>
            <a:rect l="l" t="t" r="r" b="b"/>
            <a:pathLst>
              <a:path w="9340089" h="8131771" extrusionOk="0">
                <a:moveTo>
                  <a:pt x="1291" y="4501851"/>
                </a:moveTo>
                <a:cubicBezTo>
                  <a:pt x="-8687" y="4140131"/>
                  <a:pt x="38557" y="3790432"/>
                  <a:pt x="164420" y="3446624"/>
                </a:cubicBezTo>
                <a:cubicBezTo>
                  <a:pt x="228613" y="3271234"/>
                  <a:pt x="330674" y="3125776"/>
                  <a:pt x="416866" y="2966975"/>
                </a:cubicBezTo>
                <a:cubicBezTo>
                  <a:pt x="530106" y="2758767"/>
                  <a:pt x="699125" y="2606939"/>
                  <a:pt x="853719" y="2438641"/>
                </a:cubicBezTo>
                <a:cubicBezTo>
                  <a:pt x="889061" y="2400173"/>
                  <a:pt x="907574" y="2337903"/>
                  <a:pt x="983068" y="2361705"/>
                </a:cubicBezTo>
                <a:cubicBezTo>
                  <a:pt x="991723" y="2364349"/>
                  <a:pt x="1013602" y="2324319"/>
                  <a:pt x="1029830" y="2304484"/>
                </a:cubicBezTo>
                <a:cubicBezTo>
                  <a:pt x="1077915" y="2245339"/>
                  <a:pt x="1124919" y="2196292"/>
                  <a:pt x="1209428" y="2174173"/>
                </a:cubicBezTo>
                <a:cubicBezTo>
                  <a:pt x="1306560" y="2149289"/>
                  <a:pt x="1386141" y="2074757"/>
                  <a:pt x="1479426" y="2029076"/>
                </a:cubicBezTo>
                <a:cubicBezTo>
                  <a:pt x="1740167" y="1901651"/>
                  <a:pt x="1878532" y="1846353"/>
                  <a:pt x="2155622" y="1842867"/>
                </a:cubicBezTo>
                <a:cubicBezTo>
                  <a:pt x="2206592" y="1842266"/>
                  <a:pt x="2212001" y="1729506"/>
                  <a:pt x="2282687" y="1797547"/>
                </a:cubicBezTo>
                <a:cubicBezTo>
                  <a:pt x="2516139" y="1685148"/>
                  <a:pt x="2785296" y="1736118"/>
                  <a:pt x="3022716" y="1631173"/>
                </a:cubicBezTo>
                <a:cubicBezTo>
                  <a:pt x="3170577" y="1565777"/>
                  <a:pt x="3331782" y="1531035"/>
                  <a:pt x="3485174" y="1477421"/>
                </a:cubicBezTo>
                <a:cubicBezTo>
                  <a:pt x="3546963" y="1455782"/>
                  <a:pt x="3604545" y="1421401"/>
                  <a:pt x="3662968" y="1390988"/>
                </a:cubicBezTo>
                <a:cubicBezTo>
                  <a:pt x="3716463" y="1363098"/>
                  <a:pt x="3765750" y="1323308"/>
                  <a:pt x="3822250" y="1305877"/>
                </a:cubicBezTo>
                <a:cubicBezTo>
                  <a:pt x="3882356" y="1287605"/>
                  <a:pt x="3933927" y="1267048"/>
                  <a:pt x="3969751" y="1214035"/>
                </a:cubicBezTo>
                <a:cubicBezTo>
                  <a:pt x="3978767" y="1200811"/>
                  <a:pt x="3992591" y="1181938"/>
                  <a:pt x="4004973" y="1181217"/>
                </a:cubicBezTo>
                <a:cubicBezTo>
                  <a:pt x="4148627" y="1173884"/>
                  <a:pt x="4225924" y="1050786"/>
                  <a:pt x="4336279" y="986953"/>
                </a:cubicBezTo>
                <a:cubicBezTo>
                  <a:pt x="4450962" y="920475"/>
                  <a:pt x="4542083" y="813606"/>
                  <a:pt x="4644625" y="725611"/>
                </a:cubicBezTo>
                <a:cubicBezTo>
                  <a:pt x="4767843" y="619944"/>
                  <a:pt x="4882165" y="499731"/>
                  <a:pt x="5018246" y="414380"/>
                </a:cubicBezTo>
                <a:cubicBezTo>
                  <a:pt x="5229098" y="282146"/>
                  <a:pt x="5465677" y="196555"/>
                  <a:pt x="5690715" y="90407"/>
                </a:cubicBezTo>
                <a:cubicBezTo>
                  <a:pt x="5860575" y="10225"/>
                  <a:pt x="6027311" y="2652"/>
                  <a:pt x="6200657" y="4214"/>
                </a:cubicBezTo>
                <a:cubicBezTo>
                  <a:pt x="6428340" y="6258"/>
                  <a:pt x="6655902" y="-2517"/>
                  <a:pt x="6883225" y="728"/>
                </a:cubicBezTo>
                <a:cubicBezTo>
                  <a:pt x="7107421" y="4094"/>
                  <a:pt x="7315990" y="62878"/>
                  <a:pt x="7473107" y="241154"/>
                </a:cubicBezTo>
                <a:cubicBezTo>
                  <a:pt x="7534537" y="310997"/>
                  <a:pt x="7601855" y="375551"/>
                  <a:pt x="7667131" y="441909"/>
                </a:cubicBezTo>
                <a:cubicBezTo>
                  <a:pt x="7674717" y="449622"/>
                  <a:pt x="7684213" y="455181"/>
                  <a:pt x="7694660" y="458017"/>
                </a:cubicBezTo>
                <a:cubicBezTo>
                  <a:pt x="7963215" y="524495"/>
                  <a:pt x="8124540" y="736069"/>
                  <a:pt x="8308585" y="914825"/>
                </a:cubicBezTo>
                <a:cubicBezTo>
                  <a:pt x="8552978" y="1152726"/>
                  <a:pt x="8744837" y="1433543"/>
                  <a:pt x="8917583" y="1723977"/>
                </a:cubicBezTo>
                <a:cubicBezTo>
                  <a:pt x="9051500" y="1948894"/>
                  <a:pt x="9144784" y="2192806"/>
                  <a:pt x="9206935" y="2453547"/>
                </a:cubicBezTo>
                <a:cubicBezTo>
                  <a:pt x="9278797" y="2746998"/>
                  <a:pt x="9321954" y="3046737"/>
                  <a:pt x="9335802" y="3348530"/>
                </a:cubicBezTo>
                <a:cubicBezTo>
                  <a:pt x="9352873" y="3769275"/>
                  <a:pt x="9320054" y="4189418"/>
                  <a:pt x="9217753" y="4599584"/>
                </a:cubicBezTo>
                <a:cubicBezTo>
                  <a:pt x="9134807" y="4932332"/>
                  <a:pt x="9011829" y="5252098"/>
                  <a:pt x="8887890" y="5572224"/>
                </a:cubicBezTo>
                <a:cubicBezTo>
                  <a:pt x="8791768" y="5823685"/>
                  <a:pt x="8665929" y="6062764"/>
                  <a:pt x="8513067" y="6284364"/>
                </a:cubicBezTo>
                <a:cubicBezTo>
                  <a:pt x="8326978" y="6551236"/>
                  <a:pt x="8118410" y="6806207"/>
                  <a:pt x="7861514" y="7013935"/>
                </a:cubicBezTo>
                <a:cubicBezTo>
                  <a:pt x="7677589" y="7162638"/>
                  <a:pt x="7504844" y="7327689"/>
                  <a:pt x="7308536" y="7457399"/>
                </a:cubicBezTo>
                <a:cubicBezTo>
                  <a:pt x="7135070" y="7572202"/>
                  <a:pt x="6943812" y="7672700"/>
                  <a:pt x="6746542" y="7736052"/>
                </a:cubicBezTo>
                <a:cubicBezTo>
                  <a:pt x="6443366" y="7834266"/>
                  <a:pt x="6132256" y="7920819"/>
                  <a:pt x="5818261" y="7963855"/>
                </a:cubicBezTo>
                <a:cubicBezTo>
                  <a:pt x="5405090" y="8020355"/>
                  <a:pt x="4990116" y="8081783"/>
                  <a:pt x="4570454" y="8081664"/>
                </a:cubicBezTo>
                <a:cubicBezTo>
                  <a:pt x="4505298" y="8081664"/>
                  <a:pt x="4440263" y="8110514"/>
                  <a:pt x="4374747" y="8112318"/>
                </a:cubicBezTo>
                <a:cubicBezTo>
                  <a:pt x="4123623" y="8119170"/>
                  <a:pt x="3867570" y="8151507"/>
                  <a:pt x="3622697" y="8113880"/>
                </a:cubicBezTo>
                <a:cubicBezTo>
                  <a:pt x="3429395" y="8084308"/>
                  <a:pt x="3234410" y="8125902"/>
                  <a:pt x="3043152" y="8063751"/>
                </a:cubicBezTo>
                <a:cubicBezTo>
                  <a:pt x="2922939" y="8024322"/>
                  <a:pt x="2786738" y="8033217"/>
                  <a:pt x="2658471" y="8013262"/>
                </a:cubicBezTo>
                <a:cubicBezTo>
                  <a:pt x="2559897" y="7997755"/>
                  <a:pt x="2462765" y="7974073"/>
                  <a:pt x="2383545" y="7904109"/>
                </a:cubicBezTo>
                <a:cubicBezTo>
                  <a:pt x="2368518" y="7891006"/>
                  <a:pt x="2337143" y="7893771"/>
                  <a:pt x="2313221" y="7893771"/>
                </a:cubicBezTo>
                <a:cubicBezTo>
                  <a:pt x="2057889" y="7893771"/>
                  <a:pt x="1822633" y="7818638"/>
                  <a:pt x="1590262" y="7718501"/>
                </a:cubicBezTo>
                <a:cubicBezTo>
                  <a:pt x="1458749" y="7661760"/>
                  <a:pt x="1315576" y="7632669"/>
                  <a:pt x="1228301" y="7504041"/>
                </a:cubicBezTo>
                <a:cubicBezTo>
                  <a:pt x="886657" y="7351612"/>
                  <a:pt x="748292" y="7044468"/>
                  <a:pt x="618463" y="6723380"/>
                </a:cubicBezTo>
                <a:cubicBezTo>
                  <a:pt x="502698" y="6437274"/>
                  <a:pt x="350389" y="6165594"/>
                  <a:pt x="240995" y="5877324"/>
                </a:cubicBezTo>
                <a:cubicBezTo>
                  <a:pt x="133886" y="5595064"/>
                  <a:pt x="34470" y="5306314"/>
                  <a:pt x="24011" y="4997848"/>
                </a:cubicBezTo>
                <a:cubicBezTo>
                  <a:pt x="17880" y="4832556"/>
                  <a:pt x="8864" y="4667143"/>
                  <a:pt x="1291" y="4501851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2"/>
          <p:cNvSpPr/>
          <p:nvPr/>
        </p:nvSpPr>
        <p:spPr>
          <a:xfrm>
            <a:off x="3795508" y="6389062"/>
            <a:ext cx="10644284" cy="1528961"/>
          </a:xfrm>
          <a:custGeom>
            <a:avLst/>
            <a:gdLst/>
            <a:ahLst/>
            <a:cxnLst/>
            <a:rect l="l" t="t" r="r" b="b"/>
            <a:pathLst>
              <a:path w="8171050" h="1528961" extrusionOk="0">
                <a:moveTo>
                  <a:pt x="5389229" y="60355"/>
                </a:moveTo>
                <a:cubicBezTo>
                  <a:pt x="5380279" y="129230"/>
                  <a:pt x="5435145" y="154523"/>
                  <a:pt x="5460049" y="204719"/>
                </a:cubicBezTo>
                <a:cubicBezTo>
                  <a:pt x="5371718" y="268535"/>
                  <a:pt x="5265100" y="293828"/>
                  <a:pt x="5174045" y="349472"/>
                </a:cubicBezTo>
                <a:cubicBezTo>
                  <a:pt x="5081824" y="405894"/>
                  <a:pt x="4982209" y="451032"/>
                  <a:pt x="4887653" y="503953"/>
                </a:cubicBezTo>
                <a:cubicBezTo>
                  <a:pt x="4790373" y="558819"/>
                  <a:pt x="4696205" y="618354"/>
                  <a:pt x="4599314" y="673998"/>
                </a:cubicBezTo>
                <a:cubicBezTo>
                  <a:pt x="4505147" y="728086"/>
                  <a:pt x="4407867" y="776726"/>
                  <a:pt x="4315257" y="832759"/>
                </a:cubicBezTo>
                <a:cubicBezTo>
                  <a:pt x="4223424" y="888404"/>
                  <a:pt x="4135872" y="951052"/>
                  <a:pt x="4051433" y="1022261"/>
                </a:cubicBezTo>
                <a:cubicBezTo>
                  <a:pt x="4077504" y="1015646"/>
                  <a:pt x="4104742" y="1012533"/>
                  <a:pt x="4129257" y="1002027"/>
                </a:cubicBezTo>
                <a:cubicBezTo>
                  <a:pt x="4177897" y="981793"/>
                  <a:pt x="4224592" y="956111"/>
                  <a:pt x="4272843" y="935098"/>
                </a:cubicBezTo>
                <a:cubicBezTo>
                  <a:pt x="4295801" y="925370"/>
                  <a:pt x="4320704" y="920701"/>
                  <a:pt x="4344830" y="913696"/>
                </a:cubicBezTo>
                <a:cubicBezTo>
                  <a:pt x="4358060" y="909805"/>
                  <a:pt x="4373625" y="909805"/>
                  <a:pt x="4383742" y="902023"/>
                </a:cubicBezTo>
                <a:cubicBezTo>
                  <a:pt x="4449893" y="852605"/>
                  <a:pt x="4533164" y="847546"/>
                  <a:pt x="4605930" y="814082"/>
                </a:cubicBezTo>
                <a:cubicBezTo>
                  <a:pt x="4649122" y="794237"/>
                  <a:pt x="4691147" y="763496"/>
                  <a:pt x="4743678" y="772446"/>
                </a:cubicBezTo>
                <a:cubicBezTo>
                  <a:pt x="4782201" y="726530"/>
                  <a:pt x="4843682" y="735090"/>
                  <a:pt x="4892322" y="710576"/>
                </a:cubicBezTo>
                <a:cubicBezTo>
                  <a:pt x="4972481" y="670496"/>
                  <a:pt x="5059644" y="644036"/>
                  <a:pt x="5145639" y="616019"/>
                </a:cubicBezTo>
                <a:cubicBezTo>
                  <a:pt x="5195836" y="599676"/>
                  <a:pt x="5249145" y="592283"/>
                  <a:pt x="5300899" y="580609"/>
                </a:cubicBezTo>
                <a:cubicBezTo>
                  <a:pt x="5312183" y="577886"/>
                  <a:pt x="5325024" y="576718"/>
                  <a:pt x="5333974" y="570492"/>
                </a:cubicBezTo>
                <a:cubicBezTo>
                  <a:pt x="5422693" y="505509"/>
                  <a:pt x="5531647" y="495003"/>
                  <a:pt x="5631651" y="461539"/>
                </a:cubicBezTo>
                <a:cubicBezTo>
                  <a:pt x="5707918" y="435857"/>
                  <a:pt x="5787299" y="418735"/>
                  <a:pt x="5864345" y="393832"/>
                </a:cubicBezTo>
                <a:cubicBezTo>
                  <a:pt x="5968240" y="360367"/>
                  <a:pt x="6072524" y="330405"/>
                  <a:pt x="6180700" y="314451"/>
                </a:cubicBezTo>
                <a:cubicBezTo>
                  <a:pt x="6216499" y="309003"/>
                  <a:pt x="6249963" y="287602"/>
                  <a:pt x="6285762" y="280598"/>
                </a:cubicBezTo>
                <a:cubicBezTo>
                  <a:pt x="6351134" y="266978"/>
                  <a:pt x="6420009" y="265422"/>
                  <a:pt x="6483435" y="246355"/>
                </a:cubicBezTo>
                <a:cubicBezTo>
                  <a:pt x="6575268" y="218727"/>
                  <a:pt x="6669435" y="201606"/>
                  <a:pt x="6762434" y="179037"/>
                </a:cubicBezTo>
                <a:cubicBezTo>
                  <a:pt x="6820413" y="165029"/>
                  <a:pt x="6880727" y="161527"/>
                  <a:pt x="6939484" y="151021"/>
                </a:cubicBezTo>
                <a:cubicBezTo>
                  <a:pt x="7018476" y="136623"/>
                  <a:pt x="7097078" y="117945"/>
                  <a:pt x="7176459" y="104715"/>
                </a:cubicBezTo>
                <a:cubicBezTo>
                  <a:pt x="7218873" y="97711"/>
                  <a:pt x="7262843" y="98100"/>
                  <a:pt x="7306036" y="95376"/>
                </a:cubicBezTo>
                <a:cubicBezTo>
                  <a:pt x="7322379" y="94598"/>
                  <a:pt x="7343391" y="101213"/>
                  <a:pt x="7353897" y="93431"/>
                </a:cubicBezTo>
                <a:cubicBezTo>
                  <a:pt x="7412654" y="50627"/>
                  <a:pt x="7483475" y="74364"/>
                  <a:pt x="7543788" y="54519"/>
                </a:cubicBezTo>
                <a:cubicBezTo>
                  <a:pt x="7623169" y="28837"/>
                  <a:pt x="7703328" y="29226"/>
                  <a:pt x="7783486" y="24556"/>
                </a:cubicBezTo>
                <a:cubicBezTo>
                  <a:pt x="7825122" y="22222"/>
                  <a:pt x="7864034" y="11326"/>
                  <a:pt x="7904503" y="6657"/>
                </a:cubicBezTo>
                <a:cubicBezTo>
                  <a:pt x="7945360" y="1987"/>
                  <a:pt x="7986996" y="-347"/>
                  <a:pt x="8027854" y="42"/>
                </a:cubicBezTo>
                <a:cubicBezTo>
                  <a:pt x="8057816" y="431"/>
                  <a:pt x="8087778" y="6657"/>
                  <a:pt x="8121243" y="10548"/>
                </a:cubicBezTo>
                <a:cubicBezTo>
                  <a:pt x="8136418" y="42456"/>
                  <a:pt x="8151594" y="75142"/>
                  <a:pt x="8171050" y="116000"/>
                </a:cubicBezTo>
                <a:cubicBezTo>
                  <a:pt x="8120853" y="122226"/>
                  <a:pt x="8078050" y="128062"/>
                  <a:pt x="8035247" y="132343"/>
                </a:cubicBezTo>
                <a:cubicBezTo>
                  <a:pt x="7922792" y="144016"/>
                  <a:pt x="7810336" y="156468"/>
                  <a:pt x="7697491" y="166585"/>
                </a:cubicBezTo>
                <a:cubicBezTo>
                  <a:pt x="7595930" y="175535"/>
                  <a:pt x="7496315" y="199661"/>
                  <a:pt x="7393198" y="199661"/>
                </a:cubicBezTo>
                <a:cubicBezTo>
                  <a:pt x="7354286" y="199661"/>
                  <a:pt x="7315764" y="214447"/>
                  <a:pt x="7276462" y="221451"/>
                </a:cubicBezTo>
                <a:cubicBezTo>
                  <a:pt x="7063614" y="259585"/>
                  <a:pt x="6850765" y="296162"/>
                  <a:pt x="6638305" y="336631"/>
                </a:cubicBezTo>
                <a:cubicBezTo>
                  <a:pt x="6535967" y="356087"/>
                  <a:pt x="6434795" y="382547"/>
                  <a:pt x="6333624" y="408229"/>
                </a:cubicBezTo>
                <a:cubicBezTo>
                  <a:pt x="6131670" y="459204"/>
                  <a:pt x="5929717" y="510568"/>
                  <a:pt x="5728542" y="564266"/>
                </a:cubicBezTo>
                <a:cubicBezTo>
                  <a:pt x="5663558" y="581388"/>
                  <a:pt x="5600521" y="606291"/>
                  <a:pt x="5536705" y="627304"/>
                </a:cubicBezTo>
                <a:cubicBezTo>
                  <a:pt x="5360045" y="686061"/>
                  <a:pt x="5182217" y="741705"/>
                  <a:pt x="5006724" y="803965"/>
                </a:cubicBezTo>
                <a:cubicBezTo>
                  <a:pt x="4839402" y="863111"/>
                  <a:pt x="4674415" y="929261"/>
                  <a:pt x="4508261" y="992299"/>
                </a:cubicBezTo>
                <a:cubicBezTo>
                  <a:pt x="4395416" y="1035102"/>
                  <a:pt x="4282181" y="1077127"/>
                  <a:pt x="4170115" y="1121098"/>
                </a:cubicBezTo>
                <a:cubicBezTo>
                  <a:pt x="4120307" y="1140554"/>
                  <a:pt x="4072835" y="1166236"/>
                  <a:pt x="4023416" y="1186081"/>
                </a:cubicBezTo>
                <a:cubicBezTo>
                  <a:pt x="3929249" y="1224604"/>
                  <a:pt x="3835860" y="1265072"/>
                  <a:pt x="3739359" y="1296591"/>
                </a:cubicBezTo>
                <a:cubicBezTo>
                  <a:pt x="3694610" y="1310988"/>
                  <a:pt x="3642468" y="1314491"/>
                  <a:pt x="3595773" y="1308265"/>
                </a:cubicBezTo>
                <a:cubicBezTo>
                  <a:pt x="3523008" y="1298926"/>
                  <a:pt x="3500050" y="1219545"/>
                  <a:pt x="3552581" y="1167014"/>
                </a:cubicBezTo>
                <a:cubicBezTo>
                  <a:pt x="3588769" y="1131215"/>
                  <a:pt x="3628459" y="1097361"/>
                  <a:pt x="3671263" y="1070901"/>
                </a:cubicBezTo>
                <a:cubicBezTo>
                  <a:pt x="3791501" y="997357"/>
                  <a:pt x="3915241" y="929650"/>
                  <a:pt x="4035868" y="857274"/>
                </a:cubicBezTo>
                <a:cubicBezTo>
                  <a:pt x="4101630" y="817584"/>
                  <a:pt x="4162721" y="771278"/>
                  <a:pt x="4227704" y="730421"/>
                </a:cubicBezTo>
                <a:cubicBezTo>
                  <a:pt x="4305140" y="681781"/>
                  <a:pt x="4384131" y="636254"/>
                  <a:pt x="4462733" y="589170"/>
                </a:cubicBezTo>
                <a:cubicBezTo>
                  <a:pt x="4596980" y="508622"/>
                  <a:pt x="4730837" y="427685"/>
                  <a:pt x="4864695" y="346748"/>
                </a:cubicBezTo>
                <a:cubicBezTo>
                  <a:pt x="4907887" y="320677"/>
                  <a:pt x="4951468" y="295773"/>
                  <a:pt x="4991937" y="260752"/>
                </a:cubicBezTo>
                <a:cubicBezTo>
                  <a:pt x="4936682" y="263865"/>
                  <a:pt x="4880649" y="263476"/>
                  <a:pt x="4825783" y="270481"/>
                </a:cubicBezTo>
                <a:cubicBezTo>
                  <a:pt x="4662741" y="290326"/>
                  <a:pt x="4499700" y="310171"/>
                  <a:pt x="4337048" y="334685"/>
                </a:cubicBezTo>
                <a:cubicBezTo>
                  <a:pt x="4215642" y="352974"/>
                  <a:pt x="4095014" y="377878"/>
                  <a:pt x="3973998" y="399668"/>
                </a:cubicBezTo>
                <a:cubicBezTo>
                  <a:pt x="3850647" y="422237"/>
                  <a:pt x="3726518" y="442083"/>
                  <a:pt x="3603945" y="468154"/>
                </a:cubicBezTo>
                <a:cubicBezTo>
                  <a:pt x="3436623" y="503953"/>
                  <a:pt x="3269690" y="542087"/>
                  <a:pt x="3103536" y="583722"/>
                </a:cubicBezTo>
                <a:cubicBezTo>
                  <a:pt x="2975904" y="615630"/>
                  <a:pt x="2850219" y="654931"/>
                  <a:pt x="2723754" y="689952"/>
                </a:cubicBezTo>
                <a:cubicBezTo>
                  <a:pt x="2675114" y="703571"/>
                  <a:pt x="2624918" y="712521"/>
                  <a:pt x="2576278" y="725751"/>
                </a:cubicBezTo>
                <a:cubicBezTo>
                  <a:pt x="2518688" y="741316"/>
                  <a:pt x="2461877" y="759994"/>
                  <a:pt x="2404676" y="776726"/>
                </a:cubicBezTo>
                <a:cubicBezTo>
                  <a:pt x="2335801" y="796571"/>
                  <a:pt x="2266149" y="813693"/>
                  <a:pt x="2197664" y="834316"/>
                </a:cubicBezTo>
                <a:cubicBezTo>
                  <a:pt x="2053300" y="877508"/>
                  <a:pt x="1909326" y="922646"/>
                  <a:pt x="1764962" y="965839"/>
                </a:cubicBezTo>
                <a:cubicBezTo>
                  <a:pt x="1635774" y="1004362"/>
                  <a:pt x="1506197" y="1040161"/>
                  <a:pt x="1377398" y="1079851"/>
                </a:cubicBezTo>
                <a:cubicBezTo>
                  <a:pt x="1264164" y="1114483"/>
                  <a:pt x="1152097" y="1152227"/>
                  <a:pt x="1039642" y="1189583"/>
                </a:cubicBezTo>
                <a:cubicBezTo>
                  <a:pt x="929521" y="1226160"/>
                  <a:pt x="819399" y="1263127"/>
                  <a:pt x="709278" y="1300482"/>
                </a:cubicBezTo>
                <a:cubicBezTo>
                  <a:pt x="683207" y="1309432"/>
                  <a:pt x="658304" y="1322273"/>
                  <a:pt x="632233" y="1330444"/>
                </a:cubicBezTo>
                <a:cubicBezTo>
                  <a:pt x="491371" y="1374415"/>
                  <a:pt x="354011" y="1428892"/>
                  <a:pt x="217041" y="1483758"/>
                </a:cubicBezTo>
                <a:cubicBezTo>
                  <a:pt x="161008" y="1506327"/>
                  <a:pt x="108477" y="1536289"/>
                  <a:pt x="36878" y="1527339"/>
                </a:cubicBezTo>
                <a:cubicBezTo>
                  <a:pt x="28707" y="1514498"/>
                  <a:pt x="13920" y="1496988"/>
                  <a:pt x="5360" y="1476364"/>
                </a:cubicBezTo>
                <a:cubicBezTo>
                  <a:pt x="-10594" y="1437063"/>
                  <a:pt x="10418" y="1396984"/>
                  <a:pt x="50498" y="1380641"/>
                </a:cubicBezTo>
                <a:cubicBezTo>
                  <a:pt x="175405" y="1330444"/>
                  <a:pt x="302259" y="1284528"/>
                  <a:pt x="423275" y="1226160"/>
                </a:cubicBezTo>
                <a:cubicBezTo>
                  <a:pt x="483978" y="1196976"/>
                  <a:pt x="545459" y="1177909"/>
                  <a:pt x="608885" y="1160010"/>
                </a:cubicBezTo>
                <a:cubicBezTo>
                  <a:pt x="641182" y="1150671"/>
                  <a:pt x="671145" y="1133160"/>
                  <a:pt x="703052" y="1121487"/>
                </a:cubicBezTo>
                <a:cubicBezTo>
                  <a:pt x="778542" y="1093859"/>
                  <a:pt x="854420" y="1067010"/>
                  <a:pt x="930299" y="1041328"/>
                </a:cubicBezTo>
                <a:cubicBezTo>
                  <a:pt x="1038474" y="1004751"/>
                  <a:pt x="1146650" y="968562"/>
                  <a:pt x="1255603" y="934320"/>
                </a:cubicBezTo>
                <a:cubicBezTo>
                  <a:pt x="1349771" y="904747"/>
                  <a:pt x="1444716" y="877119"/>
                  <a:pt x="1539661" y="849881"/>
                </a:cubicBezTo>
                <a:cubicBezTo>
                  <a:pt x="1625268" y="825366"/>
                  <a:pt x="1711652" y="803575"/>
                  <a:pt x="1797259" y="779061"/>
                </a:cubicBezTo>
                <a:cubicBezTo>
                  <a:pt x="1856794" y="761940"/>
                  <a:pt x="1915162" y="740927"/>
                  <a:pt x="1975087" y="724584"/>
                </a:cubicBezTo>
                <a:cubicBezTo>
                  <a:pt x="2074312" y="697346"/>
                  <a:pt x="2174317" y="672442"/>
                  <a:pt x="2273542" y="645593"/>
                </a:cubicBezTo>
                <a:cubicBezTo>
                  <a:pt x="2340860" y="627304"/>
                  <a:pt x="2407789" y="607070"/>
                  <a:pt x="2475107" y="589170"/>
                </a:cubicBezTo>
                <a:cubicBezTo>
                  <a:pt x="2496508" y="583722"/>
                  <a:pt x="2519855" y="585668"/>
                  <a:pt x="2540868" y="579442"/>
                </a:cubicBezTo>
                <a:cubicBezTo>
                  <a:pt x="2562270" y="573216"/>
                  <a:pt x="2586006" y="565823"/>
                  <a:pt x="2602349" y="551425"/>
                </a:cubicBezTo>
                <a:cubicBezTo>
                  <a:pt x="2630366" y="526522"/>
                  <a:pt x="2659939" y="519128"/>
                  <a:pt x="2696905" y="519128"/>
                </a:cubicBezTo>
                <a:cubicBezTo>
                  <a:pt x="2731148" y="519128"/>
                  <a:pt x="2766558" y="512513"/>
                  <a:pt x="2799633" y="502396"/>
                </a:cubicBezTo>
                <a:cubicBezTo>
                  <a:pt x="2852164" y="486053"/>
                  <a:pt x="2904695" y="467765"/>
                  <a:pt x="2954503" y="444417"/>
                </a:cubicBezTo>
                <a:cubicBezTo>
                  <a:pt x="2990302" y="427685"/>
                  <a:pt x="3028047" y="436635"/>
                  <a:pt x="3065791" y="421070"/>
                </a:cubicBezTo>
                <a:cubicBezTo>
                  <a:pt x="3133109" y="393832"/>
                  <a:pt x="3208988" y="387995"/>
                  <a:pt x="3280975" y="372430"/>
                </a:cubicBezTo>
                <a:cubicBezTo>
                  <a:pt x="3322611" y="363480"/>
                  <a:pt x="3361134" y="338577"/>
                  <a:pt x="3406661" y="352974"/>
                </a:cubicBezTo>
                <a:cubicBezTo>
                  <a:pt x="3412887" y="354920"/>
                  <a:pt x="3422615" y="344802"/>
                  <a:pt x="3431175" y="341300"/>
                </a:cubicBezTo>
                <a:cubicBezTo>
                  <a:pt x="3456468" y="331183"/>
                  <a:pt x="3481761" y="312895"/>
                  <a:pt x="3506665" y="313284"/>
                </a:cubicBezTo>
                <a:cubicBezTo>
                  <a:pt x="3576317" y="314451"/>
                  <a:pt x="3641689" y="297719"/>
                  <a:pt x="3707062" y="278263"/>
                </a:cubicBezTo>
                <a:cubicBezTo>
                  <a:pt x="3726128" y="272426"/>
                  <a:pt x="3746752" y="272815"/>
                  <a:pt x="3766208" y="268535"/>
                </a:cubicBezTo>
                <a:cubicBezTo>
                  <a:pt x="3817572" y="257640"/>
                  <a:pt x="3868547" y="246355"/>
                  <a:pt x="3919521" y="234681"/>
                </a:cubicBezTo>
                <a:cubicBezTo>
                  <a:pt x="3933140" y="231568"/>
                  <a:pt x="3945981" y="224564"/>
                  <a:pt x="3959601" y="223786"/>
                </a:cubicBezTo>
                <a:cubicBezTo>
                  <a:pt x="4060772" y="219506"/>
                  <a:pt x="4158441" y="196158"/>
                  <a:pt x="4257278" y="179426"/>
                </a:cubicBezTo>
                <a:cubicBezTo>
                  <a:pt x="4308642" y="170866"/>
                  <a:pt x="4360395" y="170477"/>
                  <a:pt x="4412148" y="158025"/>
                </a:cubicBezTo>
                <a:cubicBezTo>
                  <a:pt x="4447168" y="149464"/>
                  <a:pt x="4489583" y="157636"/>
                  <a:pt x="4528884" y="152966"/>
                </a:cubicBezTo>
                <a:cubicBezTo>
                  <a:pt x="4667800" y="137012"/>
                  <a:pt x="4807105" y="124949"/>
                  <a:pt x="4945242" y="104326"/>
                </a:cubicBezTo>
                <a:cubicBezTo>
                  <a:pt x="4978707" y="99268"/>
                  <a:pt x="5009447" y="80201"/>
                  <a:pt x="5043301" y="100046"/>
                </a:cubicBezTo>
                <a:cubicBezTo>
                  <a:pt x="5131242" y="63079"/>
                  <a:pt x="5223853" y="97711"/>
                  <a:pt x="5312572" y="81368"/>
                </a:cubicBezTo>
                <a:cubicBezTo>
                  <a:pt x="5334363" y="79422"/>
                  <a:pt x="5355375" y="70862"/>
                  <a:pt x="5389229" y="60355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2"/>
          <p:cNvSpPr txBox="1"/>
          <p:nvPr/>
        </p:nvSpPr>
        <p:spPr>
          <a:xfrm rot="-427106">
            <a:off x="2633314" y="2233155"/>
            <a:ext cx="14138204" cy="4025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67" dirty="0">
                <a:solidFill>
                  <a:srgbClr val="284379"/>
                </a:solidFill>
                <a:latin typeface="Gloria Hallelujah"/>
                <a:sym typeface="Gloria Hallelujah"/>
              </a:rPr>
              <a:t>Request #2:  </a:t>
            </a:r>
          </a:p>
          <a:p>
            <a:pPr marL="0" marR="0" lvl="0" indent="0" algn="l" rtl="0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67" dirty="0">
                <a:solidFill>
                  <a:srgbClr val="284379"/>
                </a:solidFill>
                <a:latin typeface="Gloria Hallelujah"/>
                <a:sym typeface="Gloria Hallelujah"/>
              </a:rPr>
              <a:t>One Full-time </a:t>
            </a:r>
          </a:p>
          <a:p>
            <a:pPr marL="0" marR="0" lvl="0" indent="0" algn="l" rtl="0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67" dirty="0">
                <a:solidFill>
                  <a:srgbClr val="284379"/>
                </a:solidFill>
                <a:latin typeface="Gloria Hallelujah"/>
                <a:sym typeface="Gloria Hallelujah"/>
              </a:rPr>
              <a:t>Assistive Technology Specialist</a:t>
            </a:r>
            <a:endParaRPr dirty="0"/>
          </a:p>
        </p:txBody>
      </p:sp>
      <p:sp>
        <p:nvSpPr>
          <p:cNvPr id="99" name="Google Shape;99;p12"/>
          <p:cNvSpPr/>
          <p:nvPr/>
        </p:nvSpPr>
        <p:spPr>
          <a:xfrm rot="-5219233">
            <a:off x="13863525" y="308"/>
            <a:ext cx="884717" cy="2472709"/>
          </a:xfrm>
          <a:custGeom>
            <a:avLst/>
            <a:gdLst/>
            <a:ahLst/>
            <a:cxnLst/>
            <a:rect l="l" t="t" r="r" b="b"/>
            <a:pathLst>
              <a:path w="885708" h="2475480" extrusionOk="0">
                <a:moveTo>
                  <a:pt x="402197" y="1445887"/>
                </a:moveTo>
                <a:cubicBezTo>
                  <a:pt x="389851" y="1453968"/>
                  <a:pt x="381802" y="1458073"/>
                  <a:pt x="375100" y="1463781"/>
                </a:cubicBezTo>
                <a:cubicBezTo>
                  <a:pt x="310131" y="1519449"/>
                  <a:pt x="245451" y="1575471"/>
                  <a:pt x="180419" y="1631076"/>
                </a:cubicBezTo>
                <a:cubicBezTo>
                  <a:pt x="170093" y="1639895"/>
                  <a:pt x="157972" y="1646565"/>
                  <a:pt x="147486" y="1655319"/>
                </a:cubicBezTo>
                <a:cubicBezTo>
                  <a:pt x="134659" y="1665997"/>
                  <a:pt x="120934" y="1670230"/>
                  <a:pt x="107914" y="1658879"/>
                </a:cubicBezTo>
                <a:cubicBezTo>
                  <a:pt x="93997" y="1646725"/>
                  <a:pt x="82260" y="1631429"/>
                  <a:pt x="89347" y="1611002"/>
                </a:cubicBezTo>
                <a:cubicBezTo>
                  <a:pt x="102784" y="1572168"/>
                  <a:pt x="115899" y="1533142"/>
                  <a:pt x="131644" y="1495303"/>
                </a:cubicBezTo>
                <a:cubicBezTo>
                  <a:pt x="147678" y="1456822"/>
                  <a:pt x="167816" y="1420201"/>
                  <a:pt x="184523" y="1382073"/>
                </a:cubicBezTo>
                <a:cubicBezTo>
                  <a:pt x="202706" y="1340610"/>
                  <a:pt x="216976" y="1297319"/>
                  <a:pt x="236601" y="1256593"/>
                </a:cubicBezTo>
                <a:cubicBezTo>
                  <a:pt x="276236" y="1174404"/>
                  <a:pt x="318212" y="1093370"/>
                  <a:pt x="359419" y="1011951"/>
                </a:cubicBezTo>
                <a:cubicBezTo>
                  <a:pt x="379910" y="971450"/>
                  <a:pt x="400369" y="930949"/>
                  <a:pt x="421854" y="891025"/>
                </a:cubicBezTo>
                <a:cubicBezTo>
                  <a:pt x="428717" y="878198"/>
                  <a:pt x="438882" y="867263"/>
                  <a:pt x="445456" y="851389"/>
                </a:cubicBezTo>
                <a:cubicBezTo>
                  <a:pt x="434040" y="857610"/>
                  <a:pt x="421982" y="862869"/>
                  <a:pt x="411368" y="870181"/>
                </a:cubicBezTo>
                <a:cubicBezTo>
                  <a:pt x="360766" y="905198"/>
                  <a:pt x="310420" y="940569"/>
                  <a:pt x="260331" y="976292"/>
                </a:cubicBezTo>
                <a:cubicBezTo>
                  <a:pt x="239510" y="991889"/>
                  <a:pt x="215007" y="1001832"/>
                  <a:pt x="189205" y="1005153"/>
                </a:cubicBezTo>
                <a:cubicBezTo>
                  <a:pt x="177757" y="1006499"/>
                  <a:pt x="171921" y="1003036"/>
                  <a:pt x="164449" y="993063"/>
                </a:cubicBezTo>
                <a:cubicBezTo>
                  <a:pt x="149538" y="973053"/>
                  <a:pt x="148415" y="953716"/>
                  <a:pt x="157747" y="932327"/>
                </a:cubicBezTo>
                <a:cubicBezTo>
                  <a:pt x="185197" y="868642"/>
                  <a:pt x="217585" y="807265"/>
                  <a:pt x="243014" y="742553"/>
                </a:cubicBezTo>
                <a:cubicBezTo>
                  <a:pt x="262543" y="692720"/>
                  <a:pt x="290314" y="646094"/>
                  <a:pt x="314204" y="597929"/>
                </a:cubicBezTo>
                <a:cubicBezTo>
                  <a:pt x="342551" y="540753"/>
                  <a:pt x="369296" y="482743"/>
                  <a:pt x="399182" y="426400"/>
                </a:cubicBezTo>
                <a:cubicBezTo>
                  <a:pt x="437182" y="355146"/>
                  <a:pt x="477972" y="285304"/>
                  <a:pt x="516453" y="214210"/>
                </a:cubicBezTo>
                <a:cubicBezTo>
                  <a:pt x="532487" y="185125"/>
                  <a:pt x="546276" y="154982"/>
                  <a:pt x="560353" y="124967"/>
                </a:cubicBezTo>
                <a:cubicBezTo>
                  <a:pt x="564618" y="115860"/>
                  <a:pt x="565997" y="105406"/>
                  <a:pt x="569717" y="96106"/>
                </a:cubicBezTo>
                <a:cubicBezTo>
                  <a:pt x="574912" y="82862"/>
                  <a:pt x="567600" y="62147"/>
                  <a:pt x="592517" y="59677"/>
                </a:cubicBezTo>
                <a:cubicBezTo>
                  <a:pt x="596269" y="59293"/>
                  <a:pt x="599796" y="44125"/>
                  <a:pt x="601143" y="35467"/>
                </a:cubicBezTo>
                <a:cubicBezTo>
                  <a:pt x="602618" y="25846"/>
                  <a:pt x="601464" y="15777"/>
                  <a:pt x="601464" y="0"/>
                </a:cubicBezTo>
                <a:cubicBezTo>
                  <a:pt x="616920" y="7600"/>
                  <a:pt x="627534" y="11416"/>
                  <a:pt x="636353" y="17733"/>
                </a:cubicBezTo>
                <a:cubicBezTo>
                  <a:pt x="641259" y="21261"/>
                  <a:pt x="646326" y="29278"/>
                  <a:pt x="645973" y="34761"/>
                </a:cubicBezTo>
                <a:cubicBezTo>
                  <a:pt x="640778" y="90206"/>
                  <a:pt x="636674" y="145907"/>
                  <a:pt x="627566" y="200742"/>
                </a:cubicBezTo>
                <a:cubicBezTo>
                  <a:pt x="621858" y="235214"/>
                  <a:pt x="608743" y="268564"/>
                  <a:pt x="597872" y="302107"/>
                </a:cubicBezTo>
                <a:cubicBezTo>
                  <a:pt x="574687" y="373553"/>
                  <a:pt x="550893" y="444839"/>
                  <a:pt x="527067" y="516093"/>
                </a:cubicBezTo>
                <a:cubicBezTo>
                  <a:pt x="521744" y="532126"/>
                  <a:pt x="515202" y="547615"/>
                  <a:pt x="507218" y="568683"/>
                </a:cubicBezTo>
                <a:cubicBezTo>
                  <a:pt x="526747" y="562590"/>
                  <a:pt x="540568" y="561532"/>
                  <a:pt x="554806" y="552650"/>
                </a:cubicBezTo>
                <a:cubicBezTo>
                  <a:pt x="579497" y="537257"/>
                  <a:pt x="607268" y="526707"/>
                  <a:pt x="633916" y="514521"/>
                </a:cubicBezTo>
                <a:cubicBezTo>
                  <a:pt x="662263" y="501694"/>
                  <a:pt x="694684" y="498007"/>
                  <a:pt x="719151" y="476041"/>
                </a:cubicBezTo>
                <a:cubicBezTo>
                  <a:pt x="723448" y="472160"/>
                  <a:pt x="731753" y="472834"/>
                  <a:pt x="738391" y="471423"/>
                </a:cubicBezTo>
                <a:cubicBezTo>
                  <a:pt x="743843" y="470300"/>
                  <a:pt x="751411" y="471423"/>
                  <a:pt x="754425" y="468216"/>
                </a:cubicBezTo>
                <a:cubicBezTo>
                  <a:pt x="770459" y="450996"/>
                  <a:pt x="788898" y="451573"/>
                  <a:pt x="810575" y="453433"/>
                </a:cubicBezTo>
                <a:cubicBezTo>
                  <a:pt x="820644" y="454299"/>
                  <a:pt x="829815" y="453433"/>
                  <a:pt x="838345" y="459430"/>
                </a:cubicBezTo>
                <a:lnTo>
                  <a:pt x="885709" y="492683"/>
                </a:lnTo>
                <a:cubicBezTo>
                  <a:pt x="884202" y="517953"/>
                  <a:pt x="870317" y="541522"/>
                  <a:pt x="858227" y="564963"/>
                </a:cubicBezTo>
                <a:cubicBezTo>
                  <a:pt x="815321" y="648050"/>
                  <a:pt x="770074" y="729950"/>
                  <a:pt x="727713" y="813293"/>
                </a:cubicBezTo>
                <a:cubicBezTo>
                  <a:pt x="699975" y="867808"/>
                  <a:pt x="675571" y="924150"/>
                  <a:pt x="649982" y="979787"/>
                </a:cubicBezTo>
                <a:cubicBezTo>
                  <a:pt x="648859" y="982256"/>
                  <a:pt x="650655" y="986040"/>
                  <a:pt x="651008" y="988510"/>
                </a:cubicBezTo>
                <a:cubicBezTo>
                  <a:pt x="677944" y="976965"/>
                  <a:pt x="703983" y="965036"/>
                  <a:pt x="730631" y="954678"/>
                </a:cubicBezTo>
                <a:cubicBezTo>
                  <a:pt x="745350" y="948970"/>
                  <a:pt x="764398" y="938356"/>
                  <a:pt x="775525" y="943295"/>
                </a:cubicBezTo>
                <a:cubicBezTo>
                  <a:pt x="792746" y="950862"/>
                  <a:pt x="810800" y="940312"/>
                  <a:pt x="826609" y="952434"/>
                </a:cubicBezTo>
                <a:cubicBezTo>
                  <a:pt x="842418" y="964555"/>
                  <a:pt x="861209" y="974336"/>
                  <a:pt x="880450" y="986201"/>
                </a:cubicBezTo>
                <a:cubicBezTo>
                  <a:pt x="864063" y="1021026"/>
                  <a:pt x="848383" y="1057390"/>
                  <a:pt x="830200" y="1092440"/>
                </a:cubicBezTo>
                <a:cubicBezTo>
                  <a:pt x="786011" y="1177782"/>
                  <a:pt x="741117" y="1262761"/>
                  <a:pt x="695517" y="1347376"/>
                </a:cubicBezTo>
                <a:cubicBezTo>
                  <a:pt x="674577" y="1386594"/>
                  <a:pt x="651745" y="1424819"/>
                  <a:pt x="630741" y="1464037"/>
                </a:cubicBezTo>
                <a:cubicBezTo>
                  <a:pt x="608711" y="1505115"/>
                  <a:pt x="588380" y="1547124"/>
                  <a:pt x="566414" y="1588234"/>
                </a:cubicBezTo>
                <a:cubicBezTo>
                  <a:pt x="546019" y="1626394"/>
                  <a:pt x="523572" y="1663464"/>
                  <a:pt x="503562" y="1701785"/>
                </a:cubicBezTo>
                <a:cubicBezTo>
                  <a:pt x="468288" y="1769287"/>
                  <a:pt x="434681" y="1837654"/>
                  <a:pt x="399375" y="1905124"/>
                </a:cubicBezTo>
                <a:cubicBezTo>
                  <a:pt x="373015" y="1955534"/>
                  <a:pt x="345117" y="2005110"/>
                  <a:pt x="317892" y="2055039"/>
                </a:cubicBezTo>
                <a:cubicBezTo>
                  <a:pt x="299902" y="2087940"/>
                  <a:pt x="282136" y="2121002"/>
                  <a:pt x="263826" y="2153743"/>
                </a:cubicBezTo>
                <a:cubicBezTo>
                  <a:pt x="250454" y="2177601"/>
                  <a:pt x="237146" y="2201523"/>
                  <a:pt x="222491" y="2224580"/>
                </a:cubicBezTo>
                <a:cubicBezTo>
                  <a:pt x="175929" y="2297822"/>
                  <a:pt x="129335" y="2371031"/>
                  <a:pt x="81395" y="2443279"/>
                </a:cubicBezTo>
                <a:cubicBezTo>
                  <a:pt x="72209" y="2456128"/>
                  <a:pt x="59769" y="2466300"/>
                  <a:pt x="45351" y="2472749"/>
                </a:cubicBezTo>
                <a:cubicBezTo>
                  <a:pt x="23802" y="2482369"/>
                  <a:pt x="553" y="2465310"/>
                  <a:pt x="168" y="2441451"/>
                </a:cubicBezTo>
                <a:cubicBezTo>
                  <a:pt x="-501" y="2428837"/>
                  <a:pt x="830" y="2416195"/>
                  <a:pt x="4112" y="2403997"/>
                </a:cubicBezTo>
                <a:cubicBezTo>
                  <a:pt x="12610" y="2376900"/>
                  <a:pt x="23545" y="2350604"/>
                  <a:pt x="32973" y="2323828"/>
                </a:cubicBezTo>
                <a:cubicBezTo>
                  <a:pt x="46377" y="2286213"/>
                  <a:pt x="60647" y="2248855"/>
                  <a:pt x="72352" y="2210726"/>
                </a:cubicBezTo>
                <a:cubicBezTo>
                  <a:pt x="93162" y="2141656"/>
                  <a:pt x="119655" y="2074427"/>
                  <a:pt x="151558" y="2009728"/>
                </a:cubicBezTo>
                <a:cubicBezTo>
                  <a:pt x="170125" y="1973043"/>
                  <a:pt x="182118" y="1933792"/>
                  <a:pt x="204533" y="1898294"/>
                </a:cubicBezTo>
                <a:cubicBezTo>
                  <a:pt x="220118" y="1873538"/>
                  <a:pt x="222555" y="1840861"/>
                  <a:pt x="233554" y="1812770"/>
                </a:cubicBezTo>
                <a:cubicBezTo>
                  <a:pt x="246766" y="1779131"/>
                  <a:pt x="262768" y="1746583"/>
                  <a:pt x="277679" y="1713650"/>
                </a:cubicBezTo>
                <a:cubicBezTo>
                  <a:pt x="301505" y="1660995"/>
                  <a:pt x="322573" y="1606801"/>
                  <a:pt x="350472" y="1556519"/>
                </a:cubicBezTo>
                <a:cubicBezTo>
                  <a:pt x="364774" y="1530866"/>
                  <a:pt x="371925" y="1499760"/>
                  <a:pt x="397130" y="1479558"/>
                </a:cubicBezTo>
                <a:cubicBezTo>
                  <a:pt x="402582" y="1475004"/>
                  <a:pt x="400241" y="1460830"/>
                  <a:pt x="402197" y="1445887"/>
                </a:cubicBezTo>
                <a:close/>
                <a:moveTo>
                  <a:pt x="169323" y="2184720"/>
                </a:moveTo>
                <a:cubicBezTo>
                  <a:pt x="176025" y="2180487"/>
                  <a:pt x="182599" y="2178627"/>
                  <a:pt x="185101" y="2174362"/>
                </a:cubicBezTo>
                <a:cubicBezTo>
                  <a:pt x="198280" y="2151915"/>
                  <a:pt x="210754" y="2128762"/>
                  <a:pt x="222844" y="2105674"/>
                </a:cubicBezTo>
                <a:cubicBezTo>
                  <a:pt x="241315" y="2070752"/>
                  <a:pt x="258791" y="2035318"/>
                  <a:pt x="277839" y="2000909"/>
                </a:cubicBezTo>
                <a:cubicBezTo>
                  <a:pt x="295573" y="1968650"/>
                  <a:pt x="315903" y="1937801"/>
                  <a:pt x="333124" y="1905316"/>
                </a:cubicBezTo>
                <a:cubicBezTo>
                  <a:pt x="365736" y="1843779"/>
                  <a:pt x="396713" y="1781825"/>
                  <a:pt x="428492" y="1720159"/>
                </a:cubicBezTo>
                <a:cubicBezTo>
                  <a:pt x="449111" y="1680235"/>
                  <a:pt x="467165" y="1639414"/>
                  <a:pt x="494743" y="1603274"/>
                </a:cubicBezTo>
                <a:cubicBezTo>
                  <a:pt x="509077" y="1584546"/>
                  <a:pt x="524053" y="1563831"/>
                  <a:pt x="530017" y="1541640"/>
                </a:cubicBezTo>
                <a:cubicBezTo>
                  <a:pt x="542844" y="1493539"/>
                  <a:pt x="573405" y="1455315"/>
                  <a:pt x="595275" y="1412376"/>
                </a:cubicBezTo>
                <a:cubicBezTo>
                  <a:pt x="611693" y="1380181"/>
                  <a:pt x="631896" y="1349941"/>
                  <a:pt x="648635" y="1317874"/>
                </a:cubicBezTo>
                <a:cubicBezTo>
                  <a:pt x="676149" y="1265219"/>
                  <a:pt x="702187" y="1211795"/>
                  <a:pt x="728964" y="1158755"/>
                </a:cubicBezTo>
                <a:cubicBezTo>
                  <a:pt x="753367" y="1110430"/>
                  <a:pt x="777963" y="1062200"/>
                  <a:pt x="802719" y="1013362"/>
                </a:cubicBezTo>
                <a:cubicBezTo>
                  <a:pt x="791591" y="1004672"/>
                  <a:pt x="782708" y="1008263"/>
                  <a:pt x="773249" y="1013362"/>
                </a:cubicBezTo>
                <a:cubicBezTo>
                  <a:pt x="742047" y="1030101"/>
                  <a:pt x="710108" y="1045429"/>
                  <a:pt x="679484" y="1063130"/>
                </a:cubicBezTo>
                <a:cubicBezTo>
                  <a:pt x="646967" y="1081762"/>
                  <a:pt x="615862" y="1102830"/>
                  <a:pt x="583794" y="1122583"/>
                </a:cubicBezTo>
                <a:cubicBezTo>
                  <a:pt x="561636" y="1136244"/>
                  <a:pt x="534347" y="1135699"/>
                  <a:pt x="521135" y="1121942"/>
                </a:cubicBezTo>
                <a:cubicBezTo>
                  <a:pt x="502600" y="1102702"/>
                  <a:pt x="502632" y="1093594"/>
                  <a:pt x="521904" y="1062297"/>
                </a:cubicBezTo>
                <a:cubicBezTo>
                  <a:pt x="531941" y="1045942"/>
                  <a:pt x="543454" y="1030422"/>
                  <a:pt x="552336" y="1013522"/>
                </a:cubicBezTo>
                <a:cubicBezTo>
                  <a:pt x="589150" y="943401"/>
                  <a:pt x="625493" y="873046"/>
                  <a:pt x="661365" y="802455"/>
                </a:cubicBezTo>
                <a:cubicBezTo>
                  <a:pt x="673295" y="779142"/>
                  <a:pt x="682530" y="754353"/>
                  <a:pt x="694972" y="731393"/>
                </a:cubicBezTo>
                <a:cubicBezTo>
                  <a:pt x="724282" y="677167"/>
                  <a:pt x="755323" y="623903"/>
                  <a:pt x="784440" y="569613"/>
                </a:cubicBezTo>
                <a:cubicBezTo>
                  <a:pt x="792008" y="555536"/>
                  <a:pt x="801757" y="541201"/>
                  <a:pt x="802622" y="520261"/>
                </a:cubicBezTo>
                <a:cubicBezTo>
                  <a:pt x="784729" y="526675"/>
                  <a:pt x="770555" y="530651"/>
                  <a:pt x="756894" y="536488"/>
                </a:cubicBezTo>
                <a:cubicBezTo>
                  <a:pt x="714180" y="554926"/>
                  <a:pt x="671884" y="574455"/>
                  <a:pt x="629106" y="592734"/>
                </a:cubicBezTo>
                <a:cubicBezTo>
                  <a:pt x="577798" y="614700"/>
                  <a:pt x="526201" y="636474"/>
                  <a:pt x="474188" y="656869"/>
                </a:cubicBezTo>
                <a:cubicBezTo>
                  <a:pt x="450362" y="666264"/>
                  <a:pt x="423041" y="642150"/>
                  <a:pt x="426087" y="615502"/>
                </a:cubicBezTo>
                <a:cubicBezTo>
                  <a:pt x="427441" y="607571"/>
                  <a:pt x="429768" y="599838"/>
                  <a:pt x="433014" y="592477"/>
                </a:cubicBezTo>
                <a:cubicBezTo>
                  <a:pt x="458090" y="526098"/>
                  <a:pt x="483295" y="459782"/>
                  <a:pt x="509783" y="390036"/>
                </a:cubicBezTo>
                <a:cubicBezTo>
                  <a:pt x="502888" y="392890"/>
                  <a:pt x="498591" y="393243"/>
                  <a:pt x="497405" y="395391"/>
                </a:cubicBezTo>
                <a:cubicBezTo>
                  <a:pt x="417236" y="537482"/>
                  <a:pt x="352108" y="686948"/>
                  <a:pt x="283644" y="834714"/>
                </a:cubicBezTo>
                <a:cubicBezTo>
                  <a:pt x="280084" y="842378"/>
                  <a:pt x="280790" y="852031"/>
                  <a:pt x="279058" y="863575"/>
                </a:cubicBezTo>
                <a:cubicBezTo>
                  <a:pt x="331039" y="857386"/>
                  <a:pt x="361086" y="814929"/>
                  <a:pt x="405532" y="799152"/>
                </a:cubicBezTo>
                <a:cubicBezTo>
                  <a:pt x="436798" y="788056"/>
                  <a:pt x="462195" y="760446"/>
                  <a:pt x="487817" y="741943"/>
                </a:cubicBezTo>
                <a:lnTo>
                  <a:pt x="545827" y="783631"/>
                </a:lnTo>
                <a:cubicBezTo>
                  <a:pt x="540632" y="800146"/>
                  <a:pt x="536655" y="820348"/>
                  <a:pt x="528061" y="838146"/>
                </a:cubicBezTo>
                <a:cubicBezTo>
                  <a:pt x="513984" y="867551"/>
                  <a:pt x="496635" y="894905"/>
                  <a:pt x="483872" y="925497"/>
                </a:cubicBezTo>
                <a:cubicBezTo>
                  <a:pt x="460271" y="982032"/>
                  <a:pt x="429743" y="1035681"/>
                  <a:pt x="402293" y="1090644"/>
                </a:cubicBezTo>
                <a:cubicBezTo>
                  <a:pt x="372214" y="1150824"/>
                  <a:pt x="342220" y="1211079"/>
                  <a:pt x="312312" y="1271408"/>
                </a:cubicBezTo>
                <a:cubicBezTo>
                  <a:pt x="300126" y="1295844"/>
                  <a:pt x="286434" y="1319509"/>
                  <a:pt x="275659" y="1344650"/>
                </a:cubicBezTo>
                <a:cubicBezTo>
                  <a:pt x="259016" y="1383131"/>
                  <a:pt x="242597" y="1421900"/>
                  <a:pt x="229482" y="1461696"/>
                </a:cubicBezTo>
                <a:cubicBezTo>
                  <a:pt x="223068" y="1481353"/>
                  <a:pt x="208093" y="1500177"/>
                  <a:pt x="212839" y="1524997"/>
                </a:cubicBezTo>
                <a:cubicBezTo>
                  <a:pt x="223742" y="1514768"/>
                  <a:pt x="232079" y="1505949"/>
                  <a:pt x="241283" y="1498542"/>
                </a:cubicBezTo>
                <a:cubicBezTo>
                  <a:pt x="260523" y="1483277"/>
                  <a:pt x="280373" y="1468687"/>
                  <a:pt x="300062" y="1453936"/>
                </a:cubicBezTo>
                <a:cubicBezTo>
                  <a:pt x="341237" y="1423023"/>
                  <a:pt x="376383" y="1383869"/>
                  <a:pt x="425574" y="1363826"/>
                </a:cubicBezTo>
                <a:cubicBezTo>
                  <a:pt x="433334" y="1360620"/>
                  <a:pt x="438722" y="1351513"/>
                  <a:pt x="444814" y="1344875"/>
                </a:cubicBezTo>
                <a:cubicBezTo>
                  <a:pt x="450907" y="1338237"/>
                  <a:pt x="456391" y="1331599"/>
                  <a:pt x="462259" y="1324833"/>
                </a:cubicBezTo>
                <a:lnTo>
                  <a:pt x="518441" y="1353437"/>
                </a:lnTo>
                <a:cubicBezTo>
                  <a:pt x="514978" y="1368316"/>
                  <a:pt x="512861" y="1382907"/>
                  <a:pt x="507987" y="1396535"/>
                </a:cubicBezTo>
                <a:cubicBezTo>
                  <a:pt x="501913" y="1412613"/>
                  <a:pt x="494856" y="1428303"/>
                  <a:pt x="486855" y="1443514"/>
                </a:cubicBezTo>
                <a:cubicBezTo>
                  <a:pt x="464857" y="1487093"/>
                  <a:pt x="440806" y="1529679"/>
                  <a:pt x="420475" y="1573996"/>
                </a:cubicBezTo>
                <a:cubicBezTo>
                  <a:pt x="393859" y="1632006"/>
                  <a:pt x="370065" y="1691299"/>
                  <a:pt x="345053" y="1750014"/>
                </a:cubicBezTo>
                <a:cubicBezTo>
                  <a:pt x="311446" y="1828900"/>
                  <a:pt x="277818" y="1907764"/>
                  <a:pt x="244169" y="1986607"/>
                </a:cubicBezTo>
                <a:cubicBezTo>
                  <a:pt x="242690" y="1990946"/>
                  <a:pt x="240823" y="1995143"/>
                  <a:pt x="238589" y="1999146"/>
                </a:cubicBezTo>
                <a:cubicBezTo>
                  <a:pt x="202834" y="2052602"/>
                  <a:pt x="192187" y="2116352"/>
                  <a:pt x="166694" y="2174009"/>
                </a:cubicBezTo>
                <a:cubicBezTo>
                  <a:pt x="165924" y="2175965"/>
                  <a:pt x="167656" y="2178659"/>
                  <a:pt x="169323" y="21847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0" name="Google Shape;100;p12"/>
          <p:cNvGrpSpPr/>
          <p:nvPr/>
        </p:nvGrpSpPr>
        <p:grpSpPr>
          <a:xfrm>
            <a:off x="12955617" y="7554686"/>
            <a:ext cx="1635699" cy="1643991"/>
            <a:chOff x="8023631" y="3250387"/>
            <a:chExt cx="1635699" cy="1643991"/>
          </a:xfrm>
        </p:grpSpPr>
        <p:sp>
          <p:nvSpPr>
            <p:cNvPr id="101" name="Google Shape;101;p12"/>
            <p:cNvSpPr/>
            <p:nvPr/>
          </p:nvSpPr>
          <p:spPr>
            <a:xfrm>
              <a:off x="8023631" y="3273741"/>
              <a:ext cx="1405065" cy="1585166"/>
            </a:xfrm>
            <a:custGeom>
              <a:avLst/>
              <a:gdLst/>
              <a:ahLst/>
              <a:cxnLst/>
              <a:rect l="l" t="t" r="r" b="b"/>
              <a:pathLst>
                <a:path w="1405065" h="1585166" extrusionOk="0">
                  <a:moveTo>
                    <a:pt x="1371383" y="787198"/>
                  </a:moveTo>
                  <a:cubicBezTo>
                    <a:pt x="1381121" y="782661"/>
                    <a:pt x="1392109" y="779800"/>
                    <a:pt x="1400630" y="773125"/>
                  </a:cubicBezTo>
                  <a:cubicBezTo>
                    <a:pt x="1409249" y="764708"/>
                    <a:pt x="1404249" y="751161"/>
                    <a:pt x="1394675" y="745966"/>
                  </a:cubicBezTo>
                  <a:cubicBezTo>
                    <a:pt x="1364738" y="728211"/>
                    <a:pt x="1327201" y="730611"/>
                    <a:pt x="1296704" y="713579"/>
                  </a:cubicBezTo>
                  <a:cubicBezTo>
                    <a:pt x="1195411" y="660971"/>
                    <a:pt x="1114810" y="578376"/>
                    <a:pt x="1035098" y="498148"/>
                  </a:cubicBezTo>
                  <a:cubicBezTo>
                    <a:pt x="1002265" y="469181"/>
                    <a:pt x="977427" y="433440"/>
                    <a:pt x="952194" y="398028"/>
                  </a:cubicBezTo>
                  <a:cubicBezTo>
                    <a:pt x="910348" y="345650"/>
                    <a:pt x="871561" y="290609"/>
                    <a:pt x="841755" y="230405"/>
                  </a:cubicBezTo>
                  <a:cubicBezTo>
                    <a:pt x="806850" y="157312"/>
                    <a:pt x="776814" y="80603"/>
                    <a:pt x="742994" y="6820"/>
                  </a:cubicBezTo>
                  <a:cubicBezTo>
                    <a:pt x="739507" y="309"/>
                    <a:pt x="730296" y="-1959"/>
                    <a:pt x="724078" y="1855"/>
                  </a:cubicBezTo>
                  <a:cubicBezTo>
                    <a:pt x="714768" y="7116"/>
                    <a:pt x="716840" y="18229"/>
                    <a:pt x="721183" y="26120"/>
                  </a:cubicBezTo>
                  <a:cubicBezTo>
                    <a:pt x="708089" y="85338"/>
                    <a:pt x="688778" y="145081"/>
                    <a:pt x="660354" y="198939"/>
                  </a:cubicBezTo>
                  <a:cubicBezTo>
                    <a:pt x="642326" y="230504"/>
                    <a:pt x="620777" y="259866"/>
                    <a:pt x="597420" y="287682"/>
                  </a:cubicBezTo>
                  <a:cubicBezTo>
                    <a:pt x="557876" y="335326"/>
                    <a:pt x="517773" y="382673"/>
                    <a:pt x="471913" y="424398"/>
                  </a:cubicBezTo>
                  <a:cubicBezTo>
                    <a:pt x="424671" y="467504"/>
                    <a:pt x="379370" y="511991"/>
                    <a:pt x="328378" y="551283"/>
                  </a:cubicBezTo>
                  <a:cubicBezTo>
                    <a:pt x="262779" y="603792"/>
                    <a:pt x="191521" y="648444"/>
                    <a:pt x="118717" y="690234"/>
                  </a:cubicBezTo>
                  <a:cubicBezTo>
                    <a:pt x="94406" y="703978"/>
                    <a:pt x="69469" y="716670"/>
                    <a:pt x="43907" y="727981"/>
                  </a:cubicBezTo>
                  <a:cubicBezTo>
                    <a:pt x="33347" y="732584"/>
                    <a:pt x="22753" y="737089"/>
                    <a:pt x="11996" y="741199"/>
                  </a:cubicBezTo>
                  <a:cubicBezTo>
                    <a:pt x="7094" y="742580"/>
                    <a:pt x="2949" y="745868"/>
                    <a:pt x="1106" y="750668"/>
                  </a:cubicBezTo>
                  <a:cubicBezTo>
                    <a:pt x="-2216" y="758000"/>
                    <a:pt x="2291" y="767174"/>
                    <a:pt x="10022" y="769147"/>
                  </a:cubicBezTo>
                  <a:cubicBezTo>
                    <a:pt x="44499" y="774605"/>
                    <a:pt x="80095" y="768456"/>
                    <a:pt x="114474" y="775953"/>
                  </a:cubicBezTo>
                  <a:cubicBezTo>
                    <a:pt x="154248" y="784502"/>
                    <a:pt x="192048" y="800317"/>
                    <a:pt x="228400" y="818336"/>
                  </a:cubicBezTo>
                  <a:cubicBezTo>
                    <a:pt x="295710" y="852399"/>
                    <a:pt x="360092" y="892612"/>
                    <a:pt x="413946" y="945878"/>
                  </a:cubicBezTo>
                  <a:cubicBezTo>
                    <a:pt x="457931" y="985827"/>
                    <a:pt x="501324" y="1027059"/>
                    <a:pt x="533005" y="1077793"/>
                  </a:cubicBezTo>
                  <a:cubicBezTo>
                    <a:pt x="582188" y="1151149"/>
                    <a:pt x="638871" y="1219507"/>
                    <a:pt x="677889" y="1299274"/>
                  </a:cubicBezTo>
                  <a:cubicBezTo>
                    <a:pt x="705622" y="1352014"/>
                    <a:pt x="734079" y="1403504"/>
                    <a:pt x="756746" y="1459072"/>
                  </a:cubicBezTo>
                  <a:cubicBezTo>
                    <a:pt x="769444" y="1490176"/>
                    <a:pt x="780005" y="1522103"/>
                    <a:pt x="791947" y="1553438"/>
                  </a:cubicBezTo>
                  <a:cubicBezTo>
                    <a:pt x="795928" y="1562414"/>
                    <a:pt x="797572" y="1572969"/>
                    <a:pt x="804218" y="1580465"/>
                  </a:cubicBezTo>
                  <a:cubicBezTo>
                    <a:pt x="809646" y="1586219"/>
                    <a:pt x="819055" y="1586680"/>
                    <a:pt x="825240" y="1581912"/>
                  </a:cubicBezTo>
                  <a:cubicBezTo>
                    <a:pt x="836129" y="1571127"/>
                    <a:pt x="834682" y="1553832"/>
                    <a:pt x="839024" y="1539858"/>
                  </a:cubicBezTo>
                  <a:cubicBezTo>
                    <a:pt x="849979" y="1491722"/>
                    <a:pt x="860342" y="1443322"/>
                    <a:pt x="875311" y="1396238"/>
                  </a:cubicBezTo>
                  <a:cubicBezTo>
                    <a:pt x="887845" y="1354546"/>
                    <a:pt x="900972" y="1313051"/>
                    <a:pt x="916138" y="1272279"/>
                  </a:cubicBezTo>
                  <a:cubicBezTo>
                    <a:pt x="939890" y="1209741"/>
                    <a:pt x="958182" y="1144902"/>
                    <a:pt x="987560" y="1084632"/>
                  </a:cubicBezTo>
                  <a:cubicBezTo>
                    <a:pt x="1043552" y="970374"/>
                    <a:pt x="1176330" y="885839"/>
                    <a:pt x="1285256" y="825175"/>
                  </a:cubicBezTo>
                  <a:cubicBezTo>
                    <a:pt x="1313154" y="811431"/>
                    <a:pt x="1342663" y="799364"/>
                    <a:pt x="1371383" y="787198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12"/>
            <p:cNvSpPr/>
            <p:nvPr/>
          </p:nvSpPr>
          <p:spPr>
            <a:xfrm>
              <a:off x="9283428" y="3250387"/>
              <a:ext cx="375902" cy="462379"/>
            </a:xfrm>
            <a:custGeom>
              <a:avLst/>
              <a:gdLst/>
              <a:ahLst/>
              <a:cxnLst/>
              <a:rect l="l" t="t" r="r" b="b"/>
              <a:pathLst>
                <a:path w="375902" h="462379" extrusionOk="0">
                  <a:moveTo>
                    <a:pt x="310588" y="127663"/>
                  </a:moveTo>
                  <a:cubicBezTo>
                    <a:pt x="274498" y="102313"/>
                    <a:pt x="241962" y="69860"/>
                    <a:pt x="222025" y="30206"/>
                  </a:cubicBezTo>
                  <a:cubicBezTo>
                    <a:pt x="220019" y="26031"/>
                    <a:pt x="216828" y="16890"/>
                    <a:pt x="211037" y="15114"/>
                  </a:cubicBezTo>
                  <a:cubicBezTo>
                    <a:pt x="211794" y="11070"/>
                    <a:pt x="212913" y="6664"/>
                    <a:pt x="211301" y="2653"/>
                  </a:cubicBezTo>
                  <a:cubicBezTo>
                    <a:pt x="210445" y="55"/>
                    <a:pt x="206695" y="-1128"/>
                    <a:pt x="204951" y="1403"/>
                  </a:cubicBezTo>
                  <a:cubicBezTo>
                    <a:pt x="197516" y="13470"/>
                    <a:pt x="191299" y="26820"/>
                    <a:pt x="184094" y="39248"/>
                  </a:cubicBezTo>
                  <a:cubicBezTo>
                    <a:pt x="168895" y="67361"/>
                    <a:pt x="149123" y="92514"/>
                    <a:pt x="128002" y="116714"/>
                  </a:cubicBezTo>
                  <a:cubicBezTo>
                    <a:pt x="95927" y="155381"/>
                    <a:pt x="54837" y="184875"/>
                    <a:pt x="9141" y="205392"/>
                  </a:cubicBezTo>
                  <a:cubicBezTo>
                    <a:pt x="3219" y="208286"/>
                    <a:pt x="-663" y="214533"/>
                    <a:pt x="94" y="221207"/>
                  </a:cubicBezTo>
                  <a:cubicBezTo>
                    <a:pt x="818" y="231236"/>
                    <a:pt x="11115" y="235609"/>
                    <a:pt x="18978" y="239456"/>
                  </a:cubicBezTo>
                  <a:cubicBezTo>
                    <a:pt x="30360" y="244980"/>
                    <a:pt x="40000" y="249484"/>
                    <a:pt x="51646" y="255370"/>
                  </a:cubicBezTo>
                  <a:cubicBezTo>
                    <a:pt x="51580" y="255337"/>
                    <a:pt x="51448" y="255271"/>
                    <a:pt x="51317" y="255206"/>
                  </a:cubicBezTo>
                  <a:cubicBezTo>
                    <a:pt x="50889" y="255008"/>
                    <a:pt x="50494" y="254811"/>
                    <a:pt x="50066" y="254581"/>
                  </a:cubicBezTo>
                  <a:cubicBezTo>
                    <a:pt x="50659" y="254844"/>
                    <a:pt x="51218" y="255140"/>
                    <a:pt x="51777" y="255436"/>
                  </a:cubicBezTo>
                  <a:cubicBezTo>
                    <a:pt x="52271" y="255699"/>
                    <a:pt x="52797" y="255929"/>
                    <a:pt x="53291" y="256192"/>
                  </a:cubicBezTo>
                  <a:cubicBezTo>
                    <a:pt x="52369" y="255764"/>
                    <a:pt x="52205" y="255699"/>
                    <a:pt x="52040" y="255600"/>
                  </a:cubicBezTo>
                  <a:cubicBezTo>
                    <a:pt x="51942" y="255534"/>
                    <a:pt x="51810" y="255501"/>
                    <a:pt x="51711" y="255436"/>
                  </a:cubicBezTo>
                  <a:cubicBezTo>
                    <a:pt x="122443" y="292064"/>
                    <a:pt x="184160" y="357890"/>
                    <a:pt x="209064" y="434304"/>
                  </a:cubicBezTo>
                  <a:cubicBezTo>
                    <a:pt x="213110" y="443872"/>
                    <a:pt x="214064" y="460279"/>
                    <a:pt x="227256" y="462153"/>
                  </a:cubicBezTo>
                  <a:cubicBezTo>
                    <a:pt x="240580" y="464389"/>
                    <a:pt x="245712" y="449527"/>
                    <a:pt x="247686" y="438940"/>
                  </a:cubicBezTo>
                  <a:cubicBezTo>
                    <a:pt x="251338" y="424210"/>
                    <a:pt x="254595" y="409446"/>
                    <a:pt x="258378" y="394782"/>
                  </a:cubicBezTo>
                  <a:cubicBezTo>
                    <a:pt x="267951" y="357529"/>
                    <a:pt x="278446" y="320243"/>
                    <a:pt x="298613" y="286968"/>
                  </a:cubicBezTo>
                  <a:cubicBezTo>
                    <a:pt x="319207" y="249320"/>
                    <a:pt x="353882" y="221405"/>
                    <a:pt x="375068" y="184513"/>
                  </a:cubicBezTo>
                  <a:cubicBezTo>
                    <a:pt x="383260" y="154855"/>
                    <a:pt x="328846" y="142722"/>
                    <a:pt x="310588" y="127663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12"/>
            <p:cNvSpPr/>
            <p:nvPr/>
          </p:nvSpPr>
          <p:spPr>
            <a:xfrm>
              <a:off x="9517231" y="4459118"/>
              <a:ext cx="65" cy="131"/>
            </a:xfrm>
            <a:custGeom>
              <a:avLst/>
              <a:gdLst/>
              <a:ahLst/>
              <a:cxnLst/>
              <a:rect l="l" t="t" r="r" b="b"/>
              <a:pathLst>
                <a:path w="65" h="131" extrusionOk="0">
                  <a:moveTo>
                    <a:pt x="0" y="0"/>
                  </a:moveTo>
                  <a:cubicBezTo>
                    <a:pt x="33" y="33"/>
                    <a:pt x="33" y="99"/>
                    <a:pt x="66" y="132"/>
                  </a:cubicBezTo>
                  <a:cubicBezTo>
                    <a:pt x="66" y="132"/>
                    <a:pt x="66" y="132"/>
                    <a:pt x="66" y="132"/>
                  </a:cubicBezTo>
                  <a:cubicBezTo>
                    <a:pt x="33" y="99"/>
                    <a:pt x="0" y="33"/>
                    <a:pt x="0" y="0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2"/>
            <p:cNvSpPr/>
            <p:nvPr/>
          </p:nvSpPr>
          <p:spPr>
            <a:xfrm>
              <a:off x="9256211" y="4425827"/>
              <a:ext cx="398193" cy="468551"/>
            </a:xfrm>
            <a:custGeom>
              <a:avLst/>
              <a:gdLst/>
              <a:ahLst/>
              <a:cxnLst/>
              <a:rect l="l" t="t" r="r" b="b"/>
              <a:pathLst>
                <a:path w="398193" h="468551" extrusionOk="0">
                  <a:moveTo>
                    <a:pt x="384948" y="190622"/>
                  </a:moveTo>
                  <a:cubicBezTo>
                    <a:pt x="365636" y="172440"/>
                    <a:pt x="343595" y="157413"/>
                    <a:pt x="325797" y="137619"/>
                  </a:cubicBezTo>
                  <a:cubicBezTo>
                    <a:pt x="297800" y="107139"/>
                    <a:pt x="279377" y="70215"/>
                    <a:pt x="261086" y="33422"/>
                  </a:cubicBezTo>
                  <a:cubicBezTo>
                    <a:pt x="261119" y="33521"/>
                    <a:pt x="261152" y="33586"/>
                    <a:pt x="261185" y="33652"/>
                  </a:cubicBezTo>
                  <a:cubicBezTo>
                    <a:pt x="257204" y="26320"/>
                    <a:pt x="254572" y="18462"/>
                    <a:pt x="253026" y="10274"/>
                  </a:cubicBezTo>
                  <a:cubicBezTo>
                    <a:pt x="252269" y="6855"/>
                    <a:pt x="249604" y="3731"/>
                    <a:pt x="246611" y="1956"/>
                  </a:cubicBezTo>
                  <a:cubicBezTo>
                    <a:pt x="234372" y="-5048"/>
                    <a:pt x="221674" y="8072"/>
                    <a:pt x="226773" y="20533"/>
                  </a:cubicBezTo>
                  <a:cubicBezTo>
                    <a:pt x="170583" y="98623"/>
                    <a:pt x="112781" y="142486"/>
                    <a:pt x="20271" y="170697"/>
                  </a:cubicBezTo>
                  <a:cubicBezTo>
                    <a:pt x="-40394" y="189669"/>
                    <a:pt x="52676" y="239680"/>
                    <a:pt x="71066" y="257435"/>
                  </a:cubicBezTo>
                  <a:cubicBezTo>
                    <a:pt x="93502" y="275716"/>
                    <a:pt x="111103" y="299324"/>
                    <a:pt x="122091" y="326089"/>
                  </a:cubicBezTo>
                  <a:cubicBezTo>
                    <a:pt x="133177" y="352064"/>
                    <a:pt x="140316" y="378434"/>
                    <a:pt x="143409" y="407566"/>
                  </a:cubicBezTo>
                  <a:cubicBezTo>
                    <a:pt x="144823" y="420751"/>
                    <a:pt x="145810" y="433969"/>
                    <a:pt x="147159" y="447186"/>
                  </a:cubicBezTo>
                  <a:cubicBezTo>
                    <a:pt x="147587" y="454815"/>
                    <a:pt x="149396" y="463035"/>
                    <a:pt x="156700" y="466947"/>
                  </a:cubicBezTo>
                  <a:cubicBezTo>
                    <a:pt x="179400" y="476187"/>
                    <a:pt x="190289" y="443109"/>
                    <a:pt x="201244" y="428938"/>
                  </a:cubicBezTo>
                  <a:cubicBezTo>
                    <a:pt x="224240" y="391323"/>
                    <a:pt x="249604" y="355220"/>
                    <a:pt x="278621" y="321551"/>
                  </a:cubicBezTo>
                  <a:cubicBezTo>
                    <a:pt x="306979" y="284988"/>
                    <a:pt x="349089" y="263518"/>
                    <a:pt x="384421" y="234682"/>
                  </a:cubicBezTo>
                  <a:cubicBezTo>
                    <a:pt x="404061" y="221990"/>
                    <a:pt x="401298" y="204728"/>
                    <a:pt x="384948" y="190622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7" name="Google Shape;107;p12"/>
          <p:cNvSpPr/>
          <p:nvPr/>
        </p:nvSpPr>
        <p:spPr>
          <a:xfrm>
            <a:off x="11401975" y="2222748"/>
            <a:ext cx="1287636" cy="1477832"/>
          </a:xfrm>
          <a:custGeom>
            <a:avLst/>
            <a:gdLst/>
            <a:ahLst/>
            <a:cxnLst/>
            <a:rect l="l" t="t" r="r" b="b"/>
            <a:pathLst>
              <a:path w="1287636" h="1477832" extrusionOk="0">
                <a:moveTo>
                  <a:pt x="1222235" y="691700"/>
                </a:moveTo>
                <a:cubicBezTo>
                  <a:pt x="1243027" y="701104"/>
                  <a:pt x="1265727" y="704359"/>
                  <a:pt x="1287637" y="710080"/>
                </a:cubicBezTo>
                <a:cubicBezTo>
                  <a:pt x="1200950" y="743388"/>
                  <a:pt x="1120909" y="791130"/>
                  <a:pt x="1046328" y="846237"/>
                </a:cubicBezTo>
                <a:cubicBezTo>
                  <a:pt x="1018694" y="865768"/>
                  <a:pt x="994152" y="889245"/>
                  <a:pt x="970268" y="913181"/>
                </a:cubicBezTo>
                <a:cubicBezTo>
                  <a:pt x="933882" y="947048"/>
                  <a:pt x="903879" y="986997"/>
                  <a:pt x="884271" y="1032865"/>
                </a:cubicBezTo>
                <a:cubicBezTo>
                  <a:pt x="863348" y="1077977"/>
                  <a:pt x="848445" y="1125587"/>
                  <a:pt x="831602" y="1172343"/>
                </a:cubicBezTo>
                <a:cubicBezTo>
                  <a:pt x="794262" y="1272003"/>
                  <a:pt x="762088" y="1373570"/>
                  <a:pt x="740342" y="1477833"/>
                </a:cubicBezTo>
                <a:cubicBezTo>
                  <a:pt x="717741" y="1412204"/>
                  <a:pt x="690962" y="1348186"/>
                  <a:pt x="657833" y="1287160"/>
                </a:cubicBezTo>
                <a:cubicBezTo>
                  <a:pt x="618914" y="1210484"/>
                  <a:pt x="576476" y="1135583"/>
                  <a:pt x="523181" y="1067850"/>
                </a:cubicBezTo>
                <a:cubicBezTo>
                  <a:pt x="490315" y="1023429"/>
                  <a:pt x="463372" y="974437"/>
                  <a:pt x="424190" y="934948"/>
                </a:cubicBezTo>
                <a:cubicBezTo>
                  <a:pt x="363558" y="874909"/>
                  <a:pt x="301414" y="814606"/>
                  <a:pt x="226011" y="773243"/>
                </a:cubicBezTo>
                <a:cubicBezTo>
                  <a:pt x="156267" y="734478"/>
                  <a:pt x="81818" y="693542"/>
                  <a:pt x="0" y="692753"/>
                </a:cubicBezTo>
                <a:cubicBezTo>
                  <a:pt x="100570" y="642479"/>
                  <a:pt x="195876" y="581091"/>
                  <a:pt x="283451" y="510563"/>
                </a:cubicBezTo>
                <a:cubicBezTo>
                  <a:pt x="349050" y="455259"/>
                  <a:pt x="412577" y="396995"/>
                  <a:pt x="471662" y="334852"/>
                </a:cubicBezTo>
                <a:cubicBezTo>
                  <a:pt x="572627" y="219508"/>
                  <a:pt x="629113" y="155359"/>
                  <a:pt x="659774" y="0"/>
                </a:cubicBezTo>
                <a:cubicBezTo>
                  <a:pt x="699680" y="84699"/>
                  <a:pt x="729354" y="174660"/>
                  <a:pt x="779787" y="254065"/>
                </a:cubicBezTo>
                <a:cubicBezTo>
                  <a:pt x="804822" y="297467"/>
                  <a:pt x="837227" y="335608"/>
                  <a:pt x="866803" y="375853"/>
                </a:cubicBezTo>
                <a:cubicBezTo>
                  <a:pt x="894404" y="418466"/>
                  <a:pt x="929572" y="454568"/>
                  <a:pt x="966386" y="489257"/>
                </a:cubicBezTo>
                <a:cubicBezTo>
                  <a:pt x="1012871" y="539695"/>
                  <a:pt x="1064916" y="584182"/>
                  <a:pt x="1118112" y="627321"/>
                </a:cubicBezTo>
                <a:cubicBezTo>
                  <a:pt x="1150320" y="652244"/>
                  <a:pt x="1185389" y="674274"/>
                  <a:pt x="1222235" y="691700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2"/>
          <p:cNvSpPr/>
          <p:nvPr/>
        </p:nvSpPr>
        <p:spPr>
          <a:xfrm>
            <a:off x="6578657" y="1733258"/>
            <a:ext cx="307466" cy="357407"/>
          </a:xfrm>
          <a:custGeom>
            <a:avLst/>
            <a:gdLst/>
            <a:ahLst/>
            <a:cxnLst/>
            <a:rect l="l" t="t" r="r" b="b"/>
            <a:pathLst>
              <a:path w="307466" h="357407" extrusionOk="0">
                <a:moveTo>
                  <a:pt x="241506" y="92887"/>
                </a:moveTo>
                <a:cubicBezTo>
                  <a:pt x="261442" y="109458"/>
                  <a:pt x="285622" y="119125"/>
                  <a:pt x="307467" y="132704"/>
                </a:cubicBezTo>
                <a:cubicBezTo>
                  <a:pt x="238578" y="214083"/>
                  <a:pt x="212523" y="250514"/>
                  <a:pt x="188967" y="357408"/>
                </a:cubicBezTo>
                <a:cubicBezTo>
                  <a:pt x="157188" y="279087"/>
                  <a:pt x="87378" y="211913"/>
                  <a:pt x="10856" y="177126"/>
                </a:cubicBezTo>
                <a:cubicBezTo>
                  <a:pt x="7271" y="175416"/>
                  <a:pt x="3619" y="173739"/>
                  <a:pt x="0" y="172029"/>
                </a:cubicBezTo>
                <a:cubicBezTo>
                  <a:pt x="37603" y="152465"/>
                  <a:pt x="71060" y="125898"/>
                  <a:pt x="98168" y="93248"/>
                </a:cubicBezTo>
                <a:cubicBezTo>
                  <a:pt x="122349" y="64544"/>
                  <a:pt x="146101" y="34787"/>
                  <a:pt x="160872" y="0"/>
                </a:cubicBezTo>
                <a:cubicBezTo>
                  <a:pt x="180019" y="36530"/>
                  <a:pt x="209299" y="67503"/>
                  <a:pt x="241506" y="92887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2"/>
          <p:cNvSpPr/>
          <p:nvPr/>
        </p:nvSpPr>
        <p:spPr>
          <a:xfrm>
            <a:off x="15454033" y="7259897"/>
            <a:ext cx="813215" cy="886256"/>
          </a:xfrm>
          <a:custGeom>
            <a:avLst/>
            <a:gdLst/>
            <a:ahLst/>
            <a:cxnLst/>
            <a:rect l="l" t="t" r="r" b="b"/>
            <a:pathLst>
              <a:path w="813215" h="886256" extrusionOk="0">
                <a:moveTo>
                  <a:pt x="375486" y="0"/>
                </a:moveTo>
                <a:cubicBezTo>
                  <a:pt x="391691" y="4423"/>
                  <a:pt x="404582" y="8109"/>
                  <a:pt x="422076" y="12901"/>
                </a:cubicBezTo>
                <a:cubicBezTo>
                  <a:pt x="426864" y="59529"/>
                  <a:pt x="433310" y="107078"/>
                  <a:pt x="436072" y="154996"/>
                </a:cubicBezTo>
                <a:cubicBezTo>
                  <a:pt x="438834" y="202730"/>
                  <a:pt x="437729" y="250832"/>
                  <a:pt x="443070" y="300777"/>
                </a:cubicBezTo>
                <a:cubicBezTo>
                  <a:pt x="472718" y="260969"/>
                  <a:pt x="531647" y="258941"/>
                  <a:pt x="550246" y="208996"/>
                </a:cubicBezTo>
                <a:cubicBezTo>
                  <a:pt x="592785" y="188354"/>
                  <a:pt x="615068" y="142095"/>
                  <a:pt x="661474" y="124771"/>
                </a:cubicBezTo>
                <a:cubicBezTo>
                  <a:pt x="679889" y="117952"/>
                  <a:pt x="692780" y="96757"/>
                  <a:pt x="709170" y="83488"/>
                </a:cubicBezTo>
                <a:cubicBezTo>
                  <a:pt x="723349" y="72061"/>
                  <a:pt x="735687" y="67269"/>
                  <a:pt x="749315" y="88833"/>
                </a:cubicBezTo>
                <a:cubicBezTo>
                  <a:pt x="758338" y="103024"/>
                  <a:pt x="777122" y="110948"/>
                  <a:pt x="795721" y="124955"/>
                </a:cubicBezTo>
                <a:cubicBezTo>
                  <a:pt x="700883" y="205863"/>
                  <a:pt x="607518" y="285480"/>
                  <a:pt x="512679" y="366572"/>
                </a:cubicBezTo>
                <a:cubicBezTo>
                  <a:pt x="537540" y="381132"/>
                  <a:pt x="559270" y="386845"/>
                  <a:pt x="583762" y="380948"/>
                </a:cubicBezTo>
                <a:cubicBezTo>
                  <a:pt x="607149" y="375419"/>
                  <a:pt x="630721" y="373391"/>
                  <a:pt x="649320" y="395507"/>
                </a:cubicBezTo>
                <a:cubicBezTo>
                  <a:pt x="661842" y="384449"/>
                  <a:pt x="671603" y="375603"/>
                  <a:pt x="679705" y="368415"/>
                </a:cubicBezTo>
                <a:cubicBezTo>
                  <a:pt x="732925" y="367494"/>
                  <a:pt x="762758" y="397903"/>
                  <a:pt x="793511" y="443978"/>
                </a:cubicBezTo>
                <a:cubicBezTo>
                  <a:pt x="704566" y="446190"/>
                  <a:pt x="622802" y="448217"/>
                  <a:pt x="541223" y="450244"/>
                </a:cubicBezTo>
                <a:cubicBezTo>
                  <a:pt x="540302" y="453746"/>
                  <a:pt x="539565" y="457248"/>
                  <a:pt x="538645" y="460749"/>
                </a:cubicBezTo>
                <a:cubicBezTo>
                  <a:pt x="626854" y="523411"/>
                  <a:pt x="730715" y="563405"/>
                  <a:pt x="813215" y="641548"/>
                </a:cubicBezTo>
                <a:cubicBezTo>
                  <a:pt x="774912" y="663848"/>
                  <a:pt x="738634" y="664954"/>
                  <a:pt x="702908" y="643943"/>
                </a:cubicBezTo>
                <a:cubicBezTo>
                  <a:pt x="665710" y="622012"/>
                  <a:pt x="629616" y="597869"/>
                  <a:pt x="593338" y="574463"/>
                </a:cubicBezTo>
                <a:cubicBezTo>
                  <a:pt x="556508" y="550688"/>
                  <a:pt x="520414" y="525807"/>
                  <a:pt x="483399" y="502401"/>
                </a:cubicBezTo>
                <a:cubicBezTo>
                  <a:pt x="468667" y="493002"/>
                  <a:pt x="452277" y="486183"/>
                  <a:pt x="432389" y="475862"/>
                </a:cubicBezTo>
                <a:cubicBezTo>
                  <a:pt x="429627" y="528940"/>
                  <a:pt x="426312" y="575384"/>
                  <a:pt x="425023" y="621828"/>
                </a:cubicBezTo>
                <a:cubicBezTo>
                  <a:pt x="423734" y="667165"/>
                  <a:pt x="422997" y="712503"/>
                  <a:pt x="424102" y="757656"/>
                </a:cubicBezTo>
                <a:cubicBezTo>
                  <a:pt x="424839" y="790462"/>
                  <a:pt x="429811" y="823267"/>
                  <a:pt x="430916" y="856073"/>
                </a:cubicBezTo>
                <a:cubicBezTo>
                  <a:pt x="431284" y="864919"/>
                  <a:pt x="426496" y="879847"/>
                  <a:pt x="420787" y="881690"/>
                </a:cubicBezTo>
                <a:cubicBezTo>
                  <a:pt x="407713" y="885929"/>
                  <a:pt x="389482" y="888878"/>
                  <a:pt x="379169" y="882796"/>
                </a:cubicBezTo>
                <a:cubicBezTo>
                  <a:pt x="365542" y="874687"/>
                  <a:pt x="354677" y="862707"/>
                  <a:pt x="353940" y="839486"/>
                </a:cubicBezTo>
                <a:cubicBezTo>
                  <a:pt x="350994" y="746046"/>
                  <a:pt x="345469" y="652790"/>
                  <a:pt x="355045" y="559350"/>
                </a:cubicBezTo>
                <a:cubicBezTo>
                  <a:pt x="356518" y="544606"/>
                  <a:pt x="355229" y="529678"/>
                  <a:pt x="355229" y="504981"/>
                </a:cubicBezTo>
                <a:cubicBezTo>
                  <a:pt x="322082" y="528756"/>
                  <a:pt x="294827" y="546265"/>
                  <a:pt x="270151" y="566722"/>
                </a:cubicBezTo>
                <a:cubicBezTo>
                  <a:pt x="232952" y="597500"/>
                  <a:pt x="198884" y="632333"/>
                  <a:pt x="160765" y="662005"/>
                </a:cubicBezTo>
                <a:cubicBezTo>
                  <a:pt x="121540" y="692599"/>
                  <a:pt x="99810" y="695916"/>
                  <a:pt x="73108" y="649657"/>
                </a:cubicBezTo>
                <a:cubicBezTo>
                  <a:pt x="63348" y="632886"/>
                  <a:pt x="68136" y="617957"/>
                  <a:pt x="77712" y="608189"/>
                </a:cubicBezTo>
                <a:cubicBezTo>
                  <a:pt x="104414" y="580176"/>
                  <a:pt x="133694" y="554742"/>
                  <a:pt x="162606" y="528940"/>
                </a:cubicBezTo>
                <a:cubicBezTo>
                  <a:pt x="188940" y="505534"/>
                  <a:pt x="216195" y="483050"/>
                  <a:pt x="251183" y="453193"/>
                </a:cubicBezTo>
                <a:cubicBezTo>
                  <a:pt x="163343" y="444531"/>
                  <a:pt x="82684" y="478258"/>
                  <a:pt x="0" y="442688"/>
                </a:cubicBezTo>
                <a:cubicBezTo>
                  <a:pt x="58376" y="398456"/>
                  <a:pt x="167578" y="388135"/>
                  <a:pt x="288382" y="382053"/>
                </a:cubicBezTo>
                <a:cubicBezTo>
                  <a:pt x="277701" y="369337"/>
                  <a:pt x="270888" y="358647"/>
                  <a:pt x="261680" y="350538"/>
                </a:cubicBezTo>
                <a:cubicBezTo>
                  <a:pt x="239766" y="331187"/>
                  <a:pt x="217484" y="312388"/>
                  <a:pt x="194096" y="294880"/>
                </a:cubicBezTo>
                <a:cubicBezTo>
                  <a:pt x="183600" y="287139"/>
                  <a:pt x="169972" y="283822"/>
                  <a:pt x="158555" y="277187"/>
                </a:cubicBezTo>
                <a:cubicBezTo>
                  <a:pt x="124855" y="257835"/>
                  <a:pt x="91155" y="238300"/>
                  <a:pt x="58008" y="217658"/>
                </a:cubicBezTo>
                <a:cubicBezTo>
                  <a:pt x="52483" y="214156"/>
                  <a:pt x="49905" y="205679"/>
                  <a:pt x="40882" y="191487"/>
                </a:cubicBezTo>
                <a:cubicBezTo>
                  <a:pt x="66663" y="192778"/>
                  <a:pt x="87288" y="188354"/>
                  <a:pt x="102941" y="195542"/>
                </a:cubicBezTo>
                <a:cubicBezTo>
                  <a:pt x="146217" y="215262"/>
                  <a:pt x="188203" y="238484"/>
                  <a:pt x="229269" y="262812"/>
                </a:cubicBezTo>
                <a:cubicBezTo>
                  <a:pt x="264442" y="283637"/>
                  <a:pt x="297406" y="308334"/>
                  <a:pt x="331474" y="331002"/>
                </a:cubicBezTo>
                <a:cubicBezTo>
                  <a:pt x="340129" y="336716"/>
                  <a:pt x="349336" y="341323"/>
                  <a:pt x="363884" y="349617"/>
                </a:cubicBezTo>
                <a:cubicBezTo>
                  <a:pt x="374565" y="231849"/>
                  <a:pt x="375854" y="118873"/>
                  <a:pt x="375486" y="0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2"/>
          <p:cNvSpPr/>
          <p:nvPr/>
        </p:nvSpPr>
        <p:spPr>
          <a:xfrm>
            <a:off x="1680511" y="3439753"/>
            <a:ext cx="480235" cy="523368"/>
          </a:xfrm>
          <a:custGeom>
            <a:avLst/>
            <a:gdLst/>
            <a:ahLst/>
            <a:cxnLst/>
            <a:rect l="l" t="t" r="r" b="b"/>
            <a:pathLst>
              <a:path w="480235" h="523368" extrusionOk="0">
                <a:moveTo>
                  <a:pt x="221739" y="0"/>
                </a:moveTo>
                <a:cubicBezTo>
                  <a:pt x="231309" y="2612"/>
                  <a:pt x="238921" y="4789"/>
                  <a:pt x="249252" y="7619"/>
                </a:cubicBezTo>
                <a:cubicBezTo>
                  <a:pt x="252080" y="35154"/>
                  <a:pt x="255886" y="63234"/>
                  <a:pt x="257517" y="91531"/>
                </a:cubicBezTo>
                <a:cubicBezTo>
                  <a:pt x="259149" y="119720"/>
                  <a:pt x="258496" y="148126"/>
                  <a:pt x="261650" y="177621"/>
                </a:cubicBezTo>
                <a:cubicBezTo>
                  <a:pt x="279158" y="154112"/>
                  <a:pt x="313958" y="152915"/>
                  <a:pt x="324942" y="123420"/>
                </a:cubicBezTo>
                <a:cubicBezTo>
                  <a:pt x="350063" y="111231"/>
                  <a:pt x="363221" y="83913"/>
                  <a:pt x="390626" y="73682"/>
                </a:cubicBezTo>
                <a:cubicBezTo>
                  <a:pt x="401501" y="69655"/>
                  <a:pt x="409113" y="57139"/>
                  <a:pt x="418792" y="49303"/>
                </a:cubicBezTo>
                <a:cubicBezTo>
                  <a:pt x="427166" y="42555"/>
                  <a:pt x="434452" y="39725"/>
                  <a:pt x="442499" y="52459"/>
                </a:cubicBezTo>
                <a:cubicBezTo>
                  <a:pt x="447828" y="60839"/>
                  <a:pt x="458920" y="65519"/>
                  <a:pt x="469904" y="73791"/>
                </a:cubicBezTo>
                <a:cubicBezTo>
                  <a:pt x="413898" y="121570"/>
                  <a:pt x="358763" y="168587"/>
                  <a:pt x="302757" y="216475"/>
                </a:cubicBezTo>
                <a:cubicBezTo>
                  <a:pt x="317438" y="225073"/>
                  <a:pt x="330270" y="228447"/>
                  <a:pt x="344734" y="224964"/>
                </a:cubicBezTo>
                <a:cubicBezTo>
                  <a:pt x="358545" y="221699"/>
                  <a:pt x="372465" y="220502"/>
                  <a:pt x="383449" y="233562"/>
                </a:cubicBezTo>
                <a:cubicBezTo>
                  <a:pt x="390843" y="227032"/>
                  <a:pt x="396607" y="221808"/>
                  <a:pt x="401392" y="217564"/>
                </a:cubicBezTo>
                <a:cubicBezTo>
                  <a:pt x="432821" y="217019"/>
                  <a:pt x="450438" y="234977"/>
                  <a:pt x="468599" y="262186"/>
                </a:cubicBezTo>
                <a:cubicBezTo>
                  <a:pt x="416073" y="263492"/>
                  <a:pt x="367789" y="264690"/>
                  <a:pt x="319613" y="265887"/>
                </a:cubicBezTo>
                <a:cubicBezTo>
                  <a:pt x="319069" y="267955"/>
                  <a:pt x="318634" y="270023"/>
                  <a:pt x="318090" y="272090"/>
                </a:cubicBezTo>
                <a:cubicBezTo>
                  <a:pt x="370181" y="309095"/>
                  <a:pt x="431516" y="332712"/>
                  <a:pt x="480235" y="378859"/>
                </a:cubicBezTo>
                <a:cubicBezTo>
                  <a:pt x="457615" y="392028"/>
                  <a:pt x="436192" y="392681"/>
                  <a:pt x="415094" y="380274"/>
                </a:cubicBezTo>
                <a:cubicBezTo>
                  <a:pt x="393127" y="367322"/>
                  <a:pt x="371812" y="353065"/>
                  <a:pt x="350389" y="339242"/>
                </a:cubicBezTo>
                <a:cubicBezTo>
                  <a:pt x="328639" y="325202"/>
                  <a:pt x="307324" y="310510"/>
                  <a:pt x="285466" y="296687"/>
                </a:cubicBezTo>
                <a:cubicBezTo>
                  <a:pt x="276766" y="291137"/>
                  <a:pt x="267087" y="287110"/>
                  <a:pt x="255342" y="281015"/>
                </a:cubicBezTo>
                <a:cubicBezTo>
                  <a:pt x="253711" y="312360"/>
                  <a:pt x="251754" y="339787"/>
                  <a:pt x="250992" y="367213"/>
                </a:cubicBezTo>
                <a:cubicBezTo>
                  <a:pt x="250231" y="393987"/>
                  <a:pt x="249796" y="420761"/>
                  <a:pt x="250449" y="447426"/>
                </a:cubicBezTo>
                <a:cubicBezTo>
                  <a:pt x="250884" y="466798"/>
                  <a:pt x="253820" y="486171"/>
                  <a:pt x="254472" y="505544"/>
                </a:cubicBezTo>
                <a:cubicBezTo>
                  <a:pt x="254690" y="510768"/>
                  <a:pt x="251862" y="519584"/>
                  <a:pt x="248491" y="520672"/>
                </a:cubicBezTo>
                <a:cubicBezTo>
                  <a:pt x="240770" y="523176"/>
                  <a:pt x="230004" y="524917"/>
                  <a:pt x="223914" y="521325"/>
                </a:cubicBezTo>
                <a:cubicBezTo>
                  <a:pt x="215867" y="516537"/>
                  <a:pt x="209450" y="509462"/>
                  <a:pt x="209015" y="495749"/>
                </a:cubicBezTo>
                <a:cubicBezTo>
                  <a:pt x="207275" y="440569"/>
                  <a:pt x="204013" y="385498"/>
                  <a:pt x="209668" y="330318"/>
                </a:cubicBezTo>
                <a:cubicBezTo>
                  <a:pt x="210538" y="321611"/>
                  <a:pt x="209777" y="312795"/>
                  <a:pt x="209777" y="298211"/>
                </a:cubicBezTo>
                <a:cubicBezTo>
                  <a:pt x="190202" y="312251"/>
                  <a:pt x="174107" y="322590"/>
                  <a:pt x="159535" y="334671"/>
                </a:cubicBezTo>
                <a:cubicBezTo>
                  <a:pt x="137567" y="352847"/>
                  <a:pt x="117449" y="373417"/>
                  <a:pt x="94938" y="390940"/>
                </a:cubicBezTo>
                <a:cubicBezTo>
                  <a:pt x="71774" y="409006"/>
                  <a:pt x="58942" y="410965"/>
                  <a:pt x="43173" y="383648"/>
                </a:cubicBezTo>
                <a:cubicBezTo>
                  <a:pt x="37410" y="373743"/>
                  <a:pt x="40237" y="364928"/>
                  <a:pt x="45892" y="359159"/>
                </a:cubicBezTo>
                <a:cubicBezTo>
                  <a:pt x="61661" y="342616"/>
                  <a:pt x="78952" y="327597"/>
                  <a:pt x="96025" y="312360"/>
                </a:cubicBezTo>
                <a:cubicBezTo>
                  <a:pt x="111576" y="298538"/>
                  <a:pt x="127671" y="285260"/>
                  <a:pt x="148333" y="267628"/>
                </a:cubicBezTo>
                <a:cubicBezTo>
                  <a:pt x="96460" y="262513"/>
                  <a:pt x="48828" y="282430"/>
                  <a:pt x="0" y="261424"/>
                </a:cubicBezTo>
                <a:cubicBezTo>
                  <a:pt x="34473" y="235304"/>
                  <a:pt x="98961" y="229209"/>
                  <a:pt x="170301" y="225617"/>
                </a:cubicBezTo>
                <a:cubicBezTo>
                  <a:pt x="163993" y="218108"/>
                  <a:pt x="159970" y="211795"/>
                  <a:pt x="154532" y="207006"/>
                </a:cubicBezTo>
                <a:cubicBezTo>
                  <a:pt x="141591" y="195579"/>
                  <a:pt x="128432" y="184477"/>
                  <a:pt x="114621" y="174138"/>
                </a:cubicBezTo>
                <a:cubicBezTo>
                  <a:pt x="108423" y="169567"/>
                  <a:pt x="100375" y="167608"/>
                  <a:pt x="93633" y="163690"/>
                </a:cubicBezTo>
                <a:cubicBezTo>
                  <a:pt x="73732" y="152262"/>
                  <a:pt x="53831" y="140725"/>
                  <a:pt x="34256" y="128536"/>
                </a:cubicBezTo>
                <a:cubicBezTo>
                  <a:pt x="30993" y="126468"/>
                  <a:pt x="29471" y="121461"/>
                  <a:pt x="24142" y="113081"/>
                </a:cubicBezTo>
                <a:cubicBezTo>
                  <a:pt x="39367" y="113843"/>
                  <a:pt x="51547" y="111231"/>
                  <a:pt x="60791" y="115475"/>
                </a:cubicBezTo>
                <a:cubicBezTo>
                  <a:pt x="86347" y="127121"/>
                  <a:pt x="111141" y="140834"/>
                  <a:pt x="135392" y="155200"/>
                </a:cubicBezTo>
                <a:cubicBezTo>
                  <a:pt x="156163" y="167499"/>
                  <a:pt x="175629" y="182083"/>
                  <a:pt x="195748" y="195470"/>
                </a:cubicBezTo>
                <a:cubicBezTo>
                  <a:pt x="200859" y="198844"/>
                  <a:pt x="206297" y="201565"/>
                  <a:pt x="214888" y="206462"/>
                </a:cubicBezTo>
                <a:cubicBezTo>
                  <a:pt x="221195" y="136916"/>
                  <a:pt x="221956" y="70199"/>
                  <a:pt x="221739" y="0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2"/>
          <p:cNvSpPr/>
          <p:nvPr/>
        </p:nvSpPr>
        <p:spPr>
          <a:xfrm>
            <a:off x="9965748" y="3805838"/>
            <a:ext cx="579389" cy="831934"/>
          </a:xfrm>
          <a:custGeom>
            <a:avLst/>
            <a:gdLst/>
            <a:ahLst/>
            <a:cxnLst/>
            <a:rect l="l" t="t" r="r" b="b"/>
            <a:pathLst>
              <a:path w="579389" h="831934" extrusionOk="0">
                <a:moveTo>
                  <a:pt x="573495" y="783379"/>
                </a:moveTo>
                <a:cubicBezTo>
                  <a:pt x="426021" y="720446"/>
                  <a:pt x="330723" y="576227"/>
                  <a:pt x="330723" y="415967"/>
                </a:cubicBezTo>
                <a:cubicBezTo>
                  <a:pt x="330723" y="255707"/>
                  <a:pt x="426021" y="111488"/>
                  <a:pt x="573495" y="48556"/>
                </a:cubicBezTo>
                <a:cubicBezTo>
                  <a:pt x="577108" y="47008"/>
                  <a:pt x="579422" y="43480"/>
                  <a:pt x="579389" y="39570"/>
                </a:cubicBezTo>
                <a:cubicBezTo>
                  <a:pt x="579356" y="35660"/>
                  <a:pt x="576992" y="32165"/>
                  <a:pt x="573362" y="30684"/>
                </a:cubicBezTo>
                <a:cubicBezTo>
                  <a:pt x="523433" y="10333"/>
                  <a:pt x="470540" y="0"/>
                  <a:pt x="416181" y="0"/>
                </a:cubicBezTo>
                <a:cubicBezTo>
                  <a:pt x="306433" y="0"/>
                  <a:pt x="202878" y="42316"/>
                  <a:pt x="124579" y="119159"/>
                </a:cubicBezTo>
                <a:cubicBezTo>
                  <a:pt x="46396" y="195903"/>
                  <a:pt x="2177" y="298422"/>
                  <a:pt x="80" y="407814"/>
                </a:cubicBezTo>
                <a:cubicBezTo>
                  <a:pt x="-1036" y="465505"/>
                  <a:pt x="9586" y="521615"/>
                  <a:pt x="31629" y="574597"/>
                </a:cubicBezTo>
                <a:cubicBezTo>
                  <a:pt x="52873" y="625648"/>
                  <a:pt x="83673" y="671425"/>
                  <a:pt x="123164" y="710662"/>
                </a:cubicBezTo>
                <a:cubicBezTo>
                  <a:pt x="162671" y="749899"/>
                  <a:pt x="208672" y="780400"/>
                  <a:pt x="259900" y="801317"/>
                </a:cubicBezTo>
                <a:cubicBezTo>
                  <a:pt x="309713" y="821651"/>
                  <a:pt x="362223" y="831934"/>
                  <a:pt x="416131" y="831934"/>
                </a:cubicBezTo>
                <a:cubicBezTo>
                  <a:pt x="419744" y="831934"/>
                  <a:pt x="423374" y="831885"/>
                  <a:pt x="426986" y="831801"/>
                </a:cubicBezTo>
                <a:cubicBezTo>
                  <a:pt x="477565" y="830503"/>
                  <a:pt x="526812" y="820237"/>
                  <a:pt x="573345" y="801250"/>
                </a:cubicBezTo>
                <a:cubicBezTo>
                  <a:pt x="576975" y="799769"/>
                  <a:pt x="579339" y="796292"/>
                  <a:pt x="579372" y="792381"/>
                </a:cubicBezTo>
                <a:cubicBezTo>
                  <a:pt x="579406" y="788454"/>
                  <a:pt x="577108" y="784926"/>
                  <a:pt x="573495" y="783379"/>
                </a:cubicBezTo>
                <a:close/>
                <a:moveTo>
                  <a:pt x="426570" y="815161"/>
                </a:moveTo>
                <a:cubicBezTo>
                  <a:pt x="371163" y="816559"/>
                  <a:pt x="317205" y="806725"/>
                  <a:pt x="266193" y="785908"/>
                </a:cubicBezTo>
                <a:cubicBezTo>
                  <a:pt x="217013" y="765840"/>
                  <a:pt x="172843" y="736537"/>
                  <a:pt x="134901" y="698864"/>
                </a:cubicBezTo>
                <a:cubicBezTo>
                  <a:pt x="96959" y="661191"/>
                  <a:pt x="67390" y="617228"/>
                  <a:pt x="46996" y="568223"/>
                </a:cubicBezTo>
                <a:cubicBezTo>
                  <a:pt x="25835" y="517372"/>
                  <a:pt x="15663" y="463524"/>
                  <a:pt x="16728" y="408146"/>
                </a:cubicBezTo>
                <a:cubicBezTo>
                  <a:pt x="18743" y="303131"/>
                  <a:pt x="61197" y="204722"/>
                  <a:pt x="136266" y="131057"/>
                </a:cubicBezTo>
                <a:cubicBezTo>
                  <a:pt x="211402" y="57275"/>
                  <a:pt x="310828" y="16640"/>
                  <a:pt x="416181" y="16640"/>
                </a:cubicBezTo>
                <a:cubicBezTo>
                  <a:pt x="462798" y="16640"/>
                  <a:pt x="508282" y="24544"/>
                  <a:pt x="551619" y="40169"/>
                </a:cubicBezTo>
                <a:cubicBezTo>
                  <a:pt x="406775" y="108959"/>
                  <a:pt x="314075" y="254659"/>
                  <a:pt x="314075" y="415967"/>
                </a:cubicBezTo>
                <a:cubicBezTo>
                  <a:pt x="314075" y="577276"/>
                  <a:pt x="406775" y="722992"/>
                  <a:pt x="551619" y="791765"/>
                </a:cubicBezTo>
                <a:cubicBezTo>
                  <a:pt x="511562" y="806209"/>
                  <a:pt x="469574" y="814063"/>
                  <a:pt x="426570" y="815161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8048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1"/>
          <p:cNvSpPr/>
          <p:nvPr/>
        </p:nvSpPr>
        <p:spPr>
          <a:xfrm rot="4645522">
            <a:off x="-4940297" y="6520828"/>
            <a:ext cx="9340089" cy="8131771"/>
          </a:xfrm>
          <a:custGeom>
            <a:avLst/>
            <a:gdLst/>
            <a:ahLst/>
            <a:cxnLst/>
            <a:rect l="l" t="t" r="r" b="b"/>
            <a:pathLst>
              <a:path w="9340089" h="8131771" extrusionOk="0">
                <a:moveTo>
                  <a:pt x="1291" y="4501851"/>
                </a:moveTo>
                <a:cubicBezTo>
                  <a:pt x="-8687" y="4140131"/>
                  <a:pt x="38557" y="3790432"/>
                  <a:pt x="164420" y="3446624"/>
                </a:cubicBezTo>
                <a:cubicBezTo>
                  <a:pt x="228613" y="3271234"/>
                  <a:pt x="330674" y="3125776"/>
                  <a:pt x="416866" y="2966975"/>
                </a:cubicBezTo>
                <a:cubicBezTo>
                  <a:pt x="530106" y="2758767"/>
                  <a:pt x="699125" y="2606939"/>
                  <a:pt x="853719" y="2438641"/>
                </a:cubicBezTo>
                <a:cubicBezTo>
                  <a:pt x="889061" y="2400173"/>
                  <a:pt x="907574" y="2337903"/>
                  <a:pt x="983068" y="2361705"/>
                </a:cubicBezTo>
                <a:cubicBezTo>
                  <a:pt x="991723" y="2364349"/>
                  <a:pt x="1013602" y="2324319"/>
                  <a:pt x="1029830" y="2304484"/>
                </a:cubicBezTo>
                <a:cubicBezTo>
                  <a:pt x="1077915" y="2245339"/>
                  <a:pt x="1124919" y="2196292"/>
                  <a:pt x="1209428" y="2174173"/>
                </a:cubicBezTo>
                <a:cubicBezTo>
                  <a:pt x="1306560" y="2149289"/>
                  <a:pt x="1386141" y="2074757"/>
                  <a:pt x="1479426" y="2029076"/>
                </a:cubicBezTo>
                <a:cubicBezTo>
                  <a:pt x="1740167" y="1901651"/>
                  <a:pt x="1878532" y="1846353"/>
                  <a:pt x="2155622" y="1842867"/>
                </a:cubicBezTo>
                <a:cubicBezTo>
                  <a:pt x="2206592" y="1842266"/>
                  <a:pt x="2212001" y="1729506"/>
                  <a:pt x="2282687" y="1797547"/>
                </a:cubicBezTo>
                <a:cubicBezTo>
                  <a:pt x="2516139" y="1685148"/>
                  <a:pt x="2785296" y="1736118"/>
                  <a:pt x="3022716" y="1631173"/>
                </a:cubicBezTo>
                <a:cubicBezTo>
                  <a:pt x="3170577" y="1565777"/>
                  <a:pt x="3331782" y="1531035"/>
                  <a:pt x="3485174" y="1477421"/>
                </a:cubicBezTo>
                <a:cubicBezTo>
                  <a:pt x="3546963" y="1455782"/>
                  <a:pt x="3604545" y="1421401"/>
                  <a:pt x="3662968" y="1390988"/>
                </a:cubicBezTo>
                <a:cubicBezTo>
                  <a:pt x="3716463" y="1363098"/>
                  <a:pt x="3765750" y="1323308"/>
                  <a:pt x="3822250" y="1305877"/>
                </a:cubicBezTo>
                <a:cubicBezTo>
                  <a:pt x="3882356" y="1287605"/>
                  <a:pt x="3933927" y="1267048"/>
                  <a:pt x="3969751" y="1214035"/>
                </a:cubicBezTo>
                <a:cubicBezTo>
                  <a:pt x="3978767" y="1200811"/>
                  <a:pt x="3992591" y="1181938"/>
                  <a:pt x="4004973" y="1181217"/>
                </a:cubicBezTo>
                <a:cubicBezTo>
                  <a:pt x="4148627" y="1173884"/>
                  <a:pt x="4225924" y="1050786"/>
                  <a:pt x="4336279" y="986953"/>
                </a:cubicBezTo>
                <a:cubicBezTo>
                  <a:pt x="4450962" y="920475"/>
                  <a:pt x="4542083" y="813606"/>
                  <a:pt x="4644625" y="725611"/>
                </a:cubicBezTo>
                <a:cubicBezTo>
                  <a:pt x="4767843" y="619944"/>
                  <a:pt x="4882165" y="499731"/>
                  <a:pt x="5018246" y="414380"/>
                </a:cubicBezTo>
                <a:cubicBezTo>
                  <a:pt x="5229098" y="282146"/>
                  <a:pt x="5465677" y="196555"/>
                  <a:pt x="5690715" y="90407"/>
                </a:cubicBezTo>
                <a:cubicBezTo>
                  <a:pt x="5860575" y="10225"/>
                  <a:pt x="6027311" y="2652"/>
                  <a:pt x="6200657" y="4214"/>
                </a:cubicBezTo>
                <a:cubicBezTo>
                  <a:pt x="6428340" y="6258"/>
                  <a:pt x="6655902" y="-2517"/>
                  <a:pt x="6883225" y="728"/>
                </a:cubicBezTo>
                <a:cubicBezTo>
                  <a:pt x="7107421" y="4094"/>
                  <a:pt x="7315990" y="62878"/>
                  <a:pt x="7473107" y="241154"/>
                </a:cubicBezTo>
                <a:cubicBezTo>
                  <a:pt x="7534537" y="310997"/>
                  <a:pt x="7601855" y="375551"/>
                  <a:pt x="7667131" y="441909"/>
                </a:cubicBezTo>
                <a:cubicBezTo>
                  <a:pt x="7674717" y="449622"/>
                  <a:pt x="7684213" y="455181"/>
                  <a:pt x="7694660" y="458017"/>
                </a:cubicBezTo>
                <a:cubicBezTo>
                  <a:pt x="7963215" y="524495"/>
                  <a:pt x="8124540" y="736069"/>
                  <a:pt x="8308585" y="914825"/>
                </a:cubicBezTo>
                <a:cubicBezTo>
                  <a:pt x="8552978" y="1152726"/>
                  <a:pt x="8744837" y="1433543"/>
                  <a:pt x="8917583" y="1723977"/>
                </a:cubicBezTo>
                <a:cubicBezTo>
                  <a:pt x="9051500" y="1948894"/>
                  <a:pt x="9144784" y="2192806"/>
                  <a:pt x="9206935" y="2453547"/>
                </a:cubicBezTo>
                <a:cubicBezTo>
                  <a:pt x="9278797" y="2746998"/>
                  <a:pt x="9321954" y="3046737"/>
                  <a:pt x="9335802" y="3348530"/>
                </a:cubicBezTo>
                <a:cubicBezTo>
                  <a:pt x="9352873" y="3769275"/>
                  <a:pt x="9320054" y="4189418"/>
                  <a:pt x="9217753" y="4599584"/>
                </a:cubicBezTo>
                <a:cubicBezTo>
                  <a:pt x="9134807" y="4932332"/>
                  <a:pt x="9011829" y="5252098"/>
                  <a:pt x="8887890" y="5572224"/>
                </a:cubicBezTo>
                <a:cubicBezTo>
                  <a:pt x="8791768" y="5823685"/>
                  <a:pt x="8665929" y="6062764"/>
                  <a:pt x="8513067" y="6284364"/>
                </a:cubicBezTo>
                <a:cubicBezTo>
                  <a:pt x="8326978" y="6551236"/>
                  <a:pt x="8118410" y="6806207"/>
                  <a:pt x="7861514" y="7013935"/>
                </a:cubicBezTo>
                <a:cubicBezTo>
                  <a:pt x="7677589" y="7162638"/>
                  <a:pt x="7504844" y="7327689"/>
                  <a:pt x="7308536" y="7457399"/>
                </a:cubicBezTo>
                <a:cubicBezTo>
                  <a:pt x="7135070" y="7572202"/>
                  <a:pt x="6943812" y="7672700"/>
                  <a:pt x="6746542" y="7736052"/>
                </a:cubicBezTo>
                <a:cubicBezTo>
                  <a:pt x="6443366" y="7834266"/>
                  <a:pt x="6132256" y="7920819"/>
                  <a:pt x="5818261" y="7963855"/>
                </a:cubicBezTo>
                <a:cubicBezTo>
                  <a:pt x="5405090" y="8020355"/>
                  <a:pt x="4990116" y="8081783"/>
                  <a:pt x="4570454" y="8081664"/>
                </a:cubicBezTo>
                <a:cubicBezTo>
                  <a:pt x="4505298" y="8081664"/>
                  <a:pt x="4440263" y="8110514"/>
                  <a:pt x="4374747" y="8112318"/>
                </a:cubicBezTo>
                <a:cubicBezTo>
                  <a:pt x="4123623" y="8119170"/>
                  <a:pt x="3867570" y="8151507"/>
                  <a:pt x="3622697" y="8113880"/>
                </a:cubicBezTo>
                <a:cubicBezTo>
                  <a:pt x="3429395" y="8084308"/>
                  <a:pt x="3234410" y="8125902"/>
                  <a:pt x="3043152" y="8063751"/>
                </a:cubicBezTo>
                <a:cubicBezTo>
                  <a:pt x="2922939" y="8024322"/>
                  <a:pt x="2786738" y="8033217"/>
                  <a:pt x="2658471" y="8013262"/>
                </a:cubicBezTo>
                <a:cubicBezTo>
                  <a:pt x="2559897" y="7997755"/>
                  <a:pt x="2462765" y="7974073"/>
                  <a:pt x="2383545" y="7904109"/>
                </a:cubicBezTo>
                <a:cubicBezTo>
                  <a:pt x="2368518" y="7891006"/>
                  <a:pt x="2337143" y="7893771"/>
                  <a:pt x="2313221" y="7893771"/>
                </a:cubicBezTo>
                <a:cubicBezTo>
                  <a:pt x="2057889" y="7893771"/>
                  <a:pt x="1822633" y="7818638"/>
                  <a:pt x="1590262" y="7718501"/>
                </a:cubicBezTo>
                <a:cubicBezTo>
                  <a:pt x="1458749" y="7661760"/>
                  <a:pt x="1315576" y="7632669"/>
                  <a:pt x="1228301" y="7504041"/>
                </a:cubicBezTo>
                <a:cubicBezTo>
                  <a:pt x="886657" y="7351612"/>
                  <a:pt x="748292" y="7044468"/>
                  <a:pt x="618463" y="6723380"/>
                </a:cubicBezTo>
                <a:cubicBezTo>
                  <a:pt x="502698" y="6437274"/>
                  <a:pt x="350389" y="6165594"/>
                  <a:pt x="240995" y="5877324"/>
                </a:cubicBezTo>
                <a:cubicBezTo>
                  <a:pt x="133886" y="5595064"/>
                  <a:pt x="34470" y="5306314"/>
                  <a:pt x="24011" y="4997848"/>
                </a:cubicBezTo>
                <a:cubicBezTo>
                  <a:pt x="17880" y="4832556"/>
                  <a:pt x="8864" y="4667143"/>
                  <a:pt x="1291" y="450185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21"/>
          <p:cNvSpPr/>
          <p:nvPr/>
        </p:nvSpPr>
        <p:spPr>
          <a:xfrm>
            <a:off x="15410623" y="-1749365"/>
            <a:ext cx="6401970" cy="5058977"/>
          </a:xfrm>
          <a:custGeom>
            <a:avLst/>
            <a:gdLst/>
            <a:ahLst/>
            <a:cxnLst/>
            <a:rect l="l" t="t" r="r" b="b"/>
            <a:pathLst>
              <a:path w="6401970" h="5058977" extrusionOk="0">
                <a:moveTo>
                  <a:pt x="2661624" y="128499"/>
                </a:moveTo>
                <a:cubicBezTo>
                  <a:pt x="2700280" y="116659"/>
                  <a:pt x="2746934" y="119247"/>
                  <a:pt x="2798293" y="141515"/>
                </a:cubicBezTo>
                <a:cubicBezTo>
                  <a:pt x="2844633" y="161588"/>
                  <a:pt x="2899363" y="161510"/>
                  <a:pt x="2949467" y="174055"/>
                </a:cubicBezTo>
                <a:cubicBezTo>
                  <a:pt x="3017684" y="191070"/>
                  <a:pt x="3084332" y="214907"/>
                  <a:pt x="3153333" y="228942"/>
                </a:cubicBezTo>
                <a:cubicBezTo>
                  <a:pt x="3176151" y="233490"/>
                  <a:pt x="3203281" y="215769"/>
                  <a:pt x="3235272" y="206203"/>
                </a:cubicBezTo>
                <a:cubicBezTo>
                  <a:pt x="3257540" y="231138"/>
                  <a:pt x="3290159" y="240547"/>
                  <a:pt x="3331403" y="245408"/>
                </a:cubicBezTo>
                <a:cubicBezTo>
                  <a:pt x="3401972" y="253249"/>
                  <a:pt x="3471129" y="276380"/>
                  <a:pt x="3539425" y="297865"/>
                </a:cubicBezTo>
                <a:cubicBezTo>
                  <a:pt x="3614228" y="321388"/>
                  <a:pt x="3686443" y="353301"/>
                  <a:pt x="3761403" y="376275"/>
                </a:cubicBezTo>
                <a:cubicBezTo>
                  <a:pt x="3823426" y="395015"/>
                  <a:pt x="3887722" y="405992"/>
                  <a:pt x="3951156" y="419714"/>
                </a:cubicBezTo>
                <a:cubicBezTo>
                  <a:pt x="4036701" y="438297"/>
                  <a:pt x="4122795" y="454293"/>
                  <a:pt x="4207792" y="474601"/>
                </a:cubicBezTo>
                <a:cubicBezTo>
                  <a:pt x="4290436" y="494674"/>
                  <a:pt x="4371904" y="519765"/>
                  <a:pt x="4454313" y="541250"/>
                </a:cubicBezTo>
                <a:cubicBezTo>
                  <a:pt x="4472975" y="546111"/>
                  <a:pt x="4493518" y="543132"/>
                  <a:pt x="4512572" y="546895"/>
                </a:cubicBezTo>
                <a:cubicBezTo>
                  <a:pt x="4595295" y="563126"/>
                  <a:pt x="4669392" y="610878"/>
                  <a:pt x="4755643" y="614563"/>
                </a:cubicBezTo>
                <a:cubicBezTo>
                  <a:pt x="4790143" y="616053"/>
                  <a:pt x="4802140" y="657767"/>
                  <a:pt x="4839071" y="666706"/>
                </a:cubicBezTo>
                <a:cubicBezTo>
                  <a:pt x="4893174" y="679879"/>
                  <a:pt x="4943827" y="707714"/>
                  <a:pt x="4995891" y="729434"/>
                </a:cubicBezTo>
                <a:cubicBezTo>
                  <a:pt x="5000910" y="731551"/>
                  <a:pt x="5005771" y="736412"/>
                  <a:pt x="5010711" y="736334"/>
                </a:cubicBezTo>
                <a:cubicBezTo>
                  <a:pt x="5075399" y="735315"/>
                  <a:pt x="5127777" y="768796"/>
                  <a:pt x="5178038" y="801806"/>
                </a:cubicBezTo>
                <a:cubicBezTo>
                  <a:pt x="5215910" y="826662"/>
                  <a:pt x="5257154" y="837404"/>
                  <a:pt x="5298240" y="851597"/>
                </a:cubicBezTo>
                <a:cubicBezTo>
                  <a:pt x="5446201" y="902798"/>
                  <a:pt x="5565698" y="1003477"/>
                  <a:pt x="5697740" y="1082436"/>
                </a:cubicBezTo>
                <a:cubicBezTo>
                  <a:pt x="5813787" y="1151829"/>
                  <a:pt x="5923953" y="1232905"/>
                  <a:pt x="6011380" y="1333348"/>
                </a:cubicBezTo>
                <a:cubicBezTo>
                  <a:pt x="6137228" y="1477936"/>
                  <a:pt x="6259313" y="1629111"/>
                  <a:pt x="6314435" y="1820196"/>
                </a:cubicBezTo>
                <a:cubicBezTo>
                  <a:pt x="6333646" y="1886766"/>
                  <a:pt x="6363755" y="1950279"/>
                  <a:pt x="6382103" y="2017006"/>
                </a:cubicBezTo>
                <a:cubicBezTo>
                  <a:pt x="6420132" y="2155556"/>
                  <a:pt x="6397079" y="2294812"/>
                  <a:pt x="6367048" y="2430227"/>
                </a:cubicBezTo>
                <a:cubicBezTo>
                  <a:pt x="6334743" y="2576461"/>
                  <a:pt x="6283777" y="2718227"/>
                  <a:pt x="6202858" y="2846192"/>
                </a:cubicBezTo>
                <a:cubicBezTo>
                  <a:pt x="6161065" y="2912370"/>
                  <a:pt x="6120998" y="2981606"/>
                  <a:pt x="6068306" y="3038297"/>
                </a:cubicBezTo>
                <a:cubicBezTo>
                  <a:pt x="5882780" y="3239473"/>
                  <a:pt x="5656143" y="3398371"/>
                  <a:pt x="5403781" y="3504209"/>
                </a:cubicBezTo>
                <a:cubicBezTo>
                  <a:pt x="5281853" y="3555568"/>
                  <a:pt x="5164787" y="3618296"/>
                  <a:pt x="5044427" y="3673496"/>
                </a:cubicBezTo>
                <a:cubicBezTo>
                  <a:pt x="4966017" y="3709330"/>
                  <a:pt x="4887215" y="3743360"/>
                  <a:pt x="4806923" y="3773940"/>
                </a:cubicBezTo>
                <a:cubicBezTo>
                  <a:pt x="4577966" y="3860269"/>
                  <a:pt x="4349322" y="3947461"/>
                  <a:pt x="4136047" y="4069311"/>
                </a:cubicBezTo>
                <a:cubicBezTo>
                  <a:pt x="3991929" y="4151798"/>
                  <a:pt x="3846478" y="4232325"/>
                  <a:pt x="3705967" y="4320615"/>
                </a:cubicBezTo>
                <a:cubicBezTo>
                  <a:pt x="3632105" y="4366955"/>
                  <a:pt x="3569299" y="4430389"/>
                  <a:pt x="3498416" y="4482218"/>
                </a:cubicBezTo>
                <a:cubicBezTo>
                  <a:pt x="3423064" y="4537105"/>
                  <a:pt x="3342772" y="4585249"/>
                  <a:pt x="3266950" y="4639508"/>
                </a:cubicBezTo>
                <a:cubicBezTo>
                  <a:pt x="3209161" y="4680831"/>
                  <a:pt x="3157175" y="4730935"/>
                  <a:pt x="3098603" y="4770375"/>
                </a:cubicBezTo>
                <a:cubicBezTo>
                  <a:pt x="2985144" y="4846354"/>
                  <a:pt x="2867607" y="4915826"/>
                  <a:pt x="2734702" y="4953620"/>
                </a:cubicBezTo>
                <a:cubicBezTo>
                  <a:pt x="2721372" y="4957383"/>
                  <a:pt x="2706161" y="4955501"/>
                  <a:pt x="2693537" y="4960598"/>
                </a:cubicBezTo>
                <a:cubicBezTo>
                  <a:pt x="2574746" y="5008271"/>
                  <a:pt x="2448976" y="5015485"/>
                  <a:pt x="2323676" y="5023953"/>
                </a:cubicBezTo>
                <a:cubicBezTo>
                  <a:pt x="2217980" y="5031010"/>
                  <a:pt x="2109931" y="5023953"/>
                  <a:pt x="2006821" y="5043399"/>
                </a:cubicBezTo>
                <a:cubicBezTo>
                  <a:pt x="1912024" y="5061433"/>
                  <a:pt x="1818637" y="5061668"/>
                  <a:pt x="1725643" y="5054847"/>
                </a:cubicBezTo>
                <a:cubicBezTo>
                  <a:pt x="1560433" y="5042772"/>
                  <a:pt x="1393812" y="5039949"/>
                  <a:pt x="1231659" y="4996980"/>
                </a:cubicBezTo>
                <a:cubicBezTo>
                  <a:pt x="1152309" y="4975966"/>
                  <a:pt x="1069900" y="4966714"/>
                  <a:pt x="989451" y="4949307"/>
                </a:cubicBezTo>
                <a:cubicBezTo>
                  <a:pt x="938014" y="4938173"/>
                  <a:pt x="884460" y="4928607"/>
                  <a:pt x="837492" y="4906417"/>
                </a:cubicBezTo>
                <a:cubicBezTo>
                  <a:pt x="729129" y="4855372"/>
                  <a:pt x="627196" y="4792095"/>
                  <a:pt x="546748" y="4700747"/>
                </a:cubicBezTo>
                <a:cubicBezTo>
                  <a:pt x="477041" y="4621631"/>
                  <a:pt x="407178" y="4542280"/>
                  <a:pt x="342881" y="4458852"/>
                </a:cubicBezTo>
                <a:cubicBezTo>
                  <a:pt x="304686" y="4407878"/>
                  <a:pt x="271719" y="4353179"/>
                  <a:pt x="244477" y="4295602"/>
                </a:cubicBezTo>
                <a:cubicBezTo>
                  <a:pt x="201743" y="4208097"/>
                  <a:pt x="156736" y="4120199"/>
                  <a:pt x="127959" y="4027832"/>
                </a:cubicBezTo>
                <a:cubicBezTo>
                  <a:pt x="74403" y="3859909"/>
                  <a:pt x="57294" y="3682490"/>
                  <a:pt x="77777" y="3507424"/>
                </a:cubicBezTo>
                <a:cubicBezTo>
                  <a:pt x="88206" y="3418899"/>
                  <a:pt x="94321" y="3330688"/>
                  <a:pt x="115884" y="3243417"/>
                </a:cubicBezTo>
                <a:cubicBezTo>
                  <a:pt x="143093" y="3133173"/>
                  <a:pt x="162225" y="3020890"/>
                  <a:pt x="186453" y="2909782"/>
                </a:cubicBezTo>
                <a:cubicBezTo>
                  <a:pt x="220640" y="2752021"/>
                  <a:pt x="263452" y="2595201"/>
                  <a:pt x="249730" y="2430540"/>
                </a:cubicBezTo>
                <a:cubicBezTo>
                  <a:pt x="241340" y="2329862"/>
                  <a:pt x="223306" y="2232712"/>
                  <a:pt x="179710" y="2139874"/>
                </a:cubicBezTo>
                <a:cubicBezTo>
                  <a:pt x="132272" y="2038882"/>
                  <a:pt x="90871" y="1934989"/>
                  <a:pt x="49549" y="1831330"/>
                </a:cubicBezTo>
                <a:cubicBezTo>
                  <a:pt x="-27293" y="1638520"/>
                  <a:pt x="-13179" y="1451747"/>
                  <a:pt x="80913" y="1266386"/>
                </a:cubicBezTo>
                <a:cubicBezTo>
                  <a:pt x="125686" y="1178645"/>
                  <a:pt x="186532" y="1104156"/>
                  <a:pt x="240243" y="1023707"/>
                </a:cubicBezTo>
                <a:cubicBezTo>
                  <a:pt x="302971" y="930085"/>
                  <a:pt x="378088" y="849872"/>
                  <a:pt x="449833" y="765424"/>
                </a:cubicBezTo>
                <a:cubicBezTo>
                  <a:pt x="507229" y="698462"/>
                  <a:pt x="558901" y="625776"/>
                  <a:pt x="621708" y="564381"/>
                </a:cubicBezTo>
                <a:cubicBezTo>
                  <a:pt x="699020" y="489107"/>
                  <a:pt x="777195" y="408109"/>
                  <a:pt x="870267" y="357770"/>
                </a:cubicBezTo>
                <a:cubicBezTo>
                  <a:pt x="951108" y="314174"/>
                  <a:pt x="1014777" y="235372"/>
                  <a:pt x="1117494" y="228080"/>
                </a:cubicBezTo>
                <a:cubicBezTo>
                  <a:pt x="1152230" y="225649"/>
                  <a:pt x="1183280" y="188875"/>
                  <a:pt x="1218879" y="175388"/>
                </a:cubicBezTo>
                <a:cubicBezTo>
                  <a:pt x="1299641" y="144024"/>
                  <a:pt x="1380717" y="104819"/>
                  <a:pt x="1462734" y="88510"/>
                </a:cubicBezTo>
                <a:cubicBezTo>
                  <a:pt x="1571724" y="67182"/>
                  <a:pt x="1673579" y="-7542"/>
                  <a:pt x="1792919" y="31192"/>
                </a:cubicBezTo>
                <a:cubicBezTo>
                  <a:pt x="1855647" y="-4720"/>
                  <a:pt x="1925275" y="5709"/>
                  <a:pt x="1992786" y="2416"/>
                </a:cubicBezTo>
                <a:cubicBezTo>
                  <a:pt x="2001176" y="2416"/>
                  <a:pt x="2011055" y="-1975"/>
                  <a:pt x="2017720" y="1083"/>
                </a:cubicBezTo>
                <a:cubicBezTo>
                  <a:pt x="2106873" y="41621"/>
                  <a:pt x="2202454" y="4141"/>
                  <a:pt x="2293332" y="24606"/>
                </a:cubicBezTo>
                <a:cubicBezTo>
                  <a:pt x="2382013" y="44836"/>
                  <a:pt x="2471636" y="61145"/>
                  <a:pt x="2559926" y="82629"/>
                </a:cubicBezTo>
                <a:cubicBezTo>
                  <a:pt x="2590035" y="90000"/>
                  <a:pt x="2617401" y="108112"/>
                  <a:pt x="2661624" y="1284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21"/>
          <p:cNvSpPr txBox="1"/>
          <p:nvPr/>
        </p:nvSpPr>
        <p:spPr>
          <a:xfrm>
            <a:off x="1723144" y="306097"/>
            <a:ext cx="13839090" cy="1772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284379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Problems of NOT having a </a:t>
            </a:r>
          </a:p>
          <a:p>
            <a:pPr marL="0" marR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284379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full-time Assistive Technology Specialist</a:t>
            </a:r>
            <a:endParaRPr sz="4800" dirty="0"/>
          </a:p>
        </p:txBody>
      </p:sp>
      <p:grpSp>
        <p:nvGrpSpPr>
          <p:cNvPr id="304" name="Google Shape;304;p21"/>
          <p:cNvGrpSpPr/>
          <p:nvPr/>
        </p:nvGrpSpPr>
        <p:grpSpPr>
          <a:xfrm>
            <a:off x="16125270" y="779196"/>
            <a:ext cx="1462072" cy="1469485"/>
            <a:chOff x="16125270" y="779196"/>
            <a:chExt cx="1462072" cy="1469485"/>
          </a:xfrm>
        </p:grpSpPr>
        <p:sp>
          <p:nvSpPr>
            <p:cNvPr id="305" name="Google Shape;305;p21"/>
            <p:cNvSpPr/>
            <p:nvPr/>
          </p:nvSpPr>
          <p:spPr>
            <a:xfrm>
              <a:off x="16125270" y="800071"/>
              <a:ext cx="1255920" cy="1416904"/>
            </a:xfrm>
            <a:custGeom>
              <a:avLst/>
              <a:gdLst/>
              <a:ahLst/>
              <a:cxnLst/>
              <a:rect l="l" t="t" r="r" b="b"/>
              <a:pathLst>
                <a:path w="1255920" h="1416904" extrusionOk="0">
                  <a:moveTo>
                    <a:pt x="1225813" y="703639"/>
                  </a:moveTo>
                  <a:cubicBezTo>
                    <a:pt x="1234518" y="699583"/>
                    <a:pt x="1244339" y="697026"/>
                    <a:pt x="1251955" y="691060"/>
                  </a:cubicBezTo>
                  <a:cubicBezTo>
                    <a:pt x="1259660" y="683536"/>
                    <a:pt x="1255190" y="671427"/>
                    <a:pt x="1246633" y="666784"/>
                  </a:cubicBezTo>
                  <a:cubicBezTo>
                    <a:pt x="1219873" y="650913"/>
                    <a:pt x="1186321" y="653058"/>
                    <a:pt x="1159061" y="637834"/>
                  </a:cubicBezTo>
                  <a:cubicBezTo>
                    <a:pt x="1068520" y="590810"/>
                    <a:pt x="996475" y="516983"/>
                    <a:pt x="925224" y="445271"/>
                  </a:cubicBezTo>
                  <a:cubicBezTo>
                    <a:pt x="895876" y="419378"/>
                    <a:pt x="873675" y="387431"/>
                    <a:pt x="851120" y="355778"/>
                  </a:cubicBezTo>
                  <a:cubicBezTo>
                    <a:pt x="813716" y="308960"/>
                    <a:pt x="779046" y="259761"/>
                    <a:pt x="752404" y="205948"/>
                  </a:cubicBezTo>
                  <a:cubicBezTo>
                    <a:pt x="721204" y="140614"/>
                    <a:pt x="694356" y="72047"/>
                    <a:pt x="664127" y="6096"/>
                  </a:cubicBezTo>
                  <a:cubicBezTo>
                    <a:pt x="661010" y="277"/>
                    <a:pt x="652776" y="-1751"/>
                    <a:pt x="647218" y="1658"/>
                  </a:cubicBezTo>
                  <a:cubicBezTo>
                    <a:pt x="638896" y="6360"/>
                    <a:pt x="640749" y="16294"/>
                    <a:pt x="644630" y="23348"/>
                  </a:cubicBezTo>
                  <a:cubicBezTo>
                    <a:pt x="632927" y="76279"/>
                    <a:pt x="615665" y="129681"/>
                    <a:pt x="590258" y="177822"/>
                  </a:cubicBezTo>
                  <a:cubicBezTo>
                    <a:pt x="574144" y="206036"/>
                    <a:pt x="554883" y="232281"/>
                    <a:pt x="534005" y="257145"/>
                  </a:cubicBezTo>
                  <a:cubicBezTo>
                    <a:pt x="498658" y="299732"/>
                    <a:pt x="462812" y="342053"/>
                    <a:pt x="421820" y="379349"/>
                  </a:cubicBezTo>
                  <a:cubicBezTo>
                    <a:pt x="379593" y="417879"/>
                    <a:pt x="339101" y="457644"/>
                    <a:pt x="293521" y="492765"/>
                  </a:cubicBezTo>
                  <a:cubicBezTo>
                    <a:pt x="234885" y="539701"/>
                    <a:pt x="171192" y="579613"/>
                    <a:pt x="106116" y="616967"/>
                  </a:cubicBezTo>
                  <a:cubicBezTo>
                    <a:pt x="84385" y="629253"/>
                    <a:pt x="62095" y="640597"/>
                    <a:pt x="39246" y="650707"/>
                  </a:cubicBezTo>
                  <a:cubicBezTo>
                    <a:pt x="29807" y="654822"/>
                    <a:pt x="20338" y="658848"/>
                    <a:pt x="10722" y="662522"/>
                  </a:cubicBezTo>
                  <a:cubicBezTo>
                    <a:pt x="6341" y="663756"/>
                    <a:pt x="2636" y="666695"/>
                    <a:pt x="989" y="670986"/>
                  </a:cubicBezTo>
                  <a:cubicBezTo>
                    <a:pt x="-1981" y="677540"/>
                    <a:pt x="2047" y="685740"/>
                    <a:pt x="8958" y="687504"/>
                  </a:cubicBezTo>
                  <a:cubicBezTo>
                    <a:pt x="39776" y="692382"/>
                    <a:pt x="71593" y="686886"/>
                    <a:pt x="102322" y="693587"/>
                  </a:cubicBezTo>
                  <a:cubicBezTo>
                    <a:pt x="137874" y="701229"/>
                    <a:pt x="171662" y="715365"/>
                    <a:pt x="204156" y="731471"/>
                  </a:cubicBezTo>
                  <a:cubicBezTo>
                    <a:pt x="264321" y="761919"/>
                    <a:pt x="321869" y="797863"/>
                    <a:pt x="370006" y="845475"/>
                  </a:cubicBezTo>
                  <a:cubicBezTo>
                    <a:pt x="409322" y="881184"/>
                    <a:pt x="448109" y="918039"/>
                    <a:pt x="476427" y="963388"/>
                  </a:cubicBezTo>
                  <a:cubicBezTo>
                    <a:pt x="520389" y="1028957"/>
                    <a:pt x="571056" y="1090059"/>
                    <a:pt x="605932" y="1161359"/>
                  </a:cubicBezTo>
                  <a:cubicBezTo>
                    <a:pt x="630721" y="1208500"/>
                    <a:pt x="656158" y="1254525"/>
                    <a:pt x="676418" y="1304194"/>
                  </a:cubicBezTo>
                  <a:cubicBezTo>
                    <a:pt x="687769" y="1331997"/>
                    <a:pt x="697209" y="1360535"/>
                    <a:pt x="707883" y="1388544"/>
                  </a:cubicBezTo>
                  <a:cubicBezTo>
                    <a:pt x="711441" y="1396567"/>
                    <a:pt x="712911" y="1406001"/>
                    <a:pt x="718852" y="1412702"/>
                  </a:cubicBezTo>
                  <a:cubicBezTo>
                    <a:pt x="723703" y="1417846"/>
                    <a:pt x="732114" y="1418257"/>
                    <a:pt x="737642" y="1413995"/>
                  </a:cubicBezTo>
                  <a:cubicBezTo>
                    <a:pt x="747375" y="1404356"/>
                    <a:pt x="746082" y="1388896"/>
                    <a:pt x="749963" y="1376406"/>
                  </a:cubicBezTo>
                  <a:cubicBezTo>
                    <a:pt x="759755" y="1333379"/>
                    <a:pt x="769018" y="1290117"/>
                    <a:pt x="782398" y="1248030"/>
                  </a:cubicBezTo>
                  <a:cubicBezTo>
                    <a:pt x="793602" y="1210763"/>
                    <a:pt x="805335" y="1173673"/>
                    <a:pt x="818891" y="1137230"/>
                  </a:cubicBezTo>
                  <a:cubicBezTo>
                    <a:pt x="840122" y="1081330"/>
                    <a:pt x="856472" y="1023373"/>
                    <a:pt x="882732" y="969501"/>
                  </a:cubicBezTo>
                  <a:cubicBezTo>
                    <a:pt x="932781" y="867370"/>
                    <a:pt x="1051464" y="791809"/>
                    <a:pt x="1148828" y="737584"/>
                  </a:cubicBezTo>
                  <a:cubicBezTo>
                    <a:pt x="1173764" y="725299"/>
                    <a:pt x="1200142" y="714513"/>
                    <a:pt x="1225813" y="703639"/>
                  </a:cubicBezTo>
                  <a:close/>
                </a:path>
              </a:pathLst>
            </a:custGeom>
            <a:solidFill>
              <a:srgbClr val="2843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21"/>
            <p:cNvSpPr/>
            <p:nvPr/>
          </p:nvSpPr>
          <p:spPr>
            <a:xfrm>
              <a:off x="17251342" y="779196"/>
              <a:ext cx="336000" cy="413298"/>
            </a:xfrm>
            <a:custGeom>
              <a:avLst/>
              <a:gdLst/>
              <a:ahLst/>
              <a:cxnLst/>
              <a:rect l="l" t="t" r="r" b="b"/>
              <a:pathLst>
                <a:path w="336000" h="413298" extrusionOk="0">
                  <a:moveTo>
                    <a:pt x="277619" y="114112"/>
                  </a:moveTo>
                  <a:cubicBezTo>
                    <a:pt x="245361" y="91452"/>
                    <a:pt x="216278" y="62444"/>
                    <a:pt x="198458" y="27000"/>
                  </a:cubicBezTo>
                  <a:cubicBezTo>
                    <a:pt x="196664" y="23268"/>
                    <a:pt x="193812" y="15097"/>
                    <a:pt x="188636" y="13510"/>
                  </a:cubicBezTo>
                  <a:cubicBezTo>
                    <a:pt x="189313" y="9895"/>
                    <a:pt x="190312" y="5957"/>
                    <a:pt x="188871" y="2371"/>
                  </a:cubicBezTo>
                  <a:cubicBezTo>
                    <a:pt x="188107" y="49"/>
                    <a:pt x="184755" y="-1009"/>
                    <a:pt x="183196" y="1254"/>
                  </a:cubicBezTo>
                  <a:cubicBezTo>
                    <a:pt x="176550" y="12041"/>
                    <a:pt x="170993" y="23973"/>
                    <a:pt x="164553" y="35082"/>
                  </a:cubicBezTo>
                  <a:cubicBezTo>
                    <a:pt x="150967" y="60211"/>
                    <a:pt x="133294" y="82694"/>
                    <a:pt x="114415" y="104325"/>
                  </a:cubicBezTo>
                  <a:cubicBezTo>
                    <a:pt x="85744" y="138888"/>
                    <a:pt x="49016" y="165251"/>
                    <a:pt x="8171" y="183590"/>
                  </a:cubicBezTo>
                  <a:cubicBezTo>
                    <a:pt x="2878" y="186176"/>
                    <a:pt x="-592" y="191761"/>
                    <a:pt x="84" y="197727"/>
                  </a:cubicBezTo>
                  <a:cubicBezTo>
                    <a:pt x="731" y="206691"/>
                    <a:pt x="9935" y="210600"/>
                    <a:pt x="16963" y="214038"/>
                  </a:cubicBezTo>
                  <a:cubicBezTo>
                    <a:pt x="27138" y="218976"/>
                    <a:pt x="35754" y="223002"/>
                    <a:pt x="46164" y="228263"/>
                  </a:cubicBezTo>
                  <a:cubicBezTo>
                    <a:pt x="46105" y="228234"/>
                    <a:pt x="45987" y="228175"/>
                    <a:pt x="45869" y="228116"/>
                  </a:cubicBezTo>
                  <a:cubicBezTo>
                    <a:pt x="45487" y="227940"/>
                    <a:pt x="45134" y="227763"/>
                    <a:pt x="44752" y="227558"/>
                  </a:cubicBezTo>
                  <a:cubicBezTo>
                    <a:pt x="45281" y="227793"/>
                    <a:pt x="45781" y="228057"/>
                    <a:pt x="46281" y="228322"/>
                  </a:cubicBezTo>
                  <a:cubicBezTo>
                    <a:pt x="46722" y="228557"/>
                    <a:pt x="47193" y="228763"/>
                    <a:pt x="47634" y="228998"/>
                  </a:cubicBezTo>
                  <a:cubicBezTo>
                    <a:pt x="46810" y="228616"/>
                    <a:pt x="46663" y="228557"/>
                    <a:pt x="46516" y="228469"/>
                  </a:cubicBezTo>
                  <a:cubicBezTo>
                    <a:pt x="46428" y="228410"/>
                    <a:pt x="46311" y="228381"/>
                    <a:pt x="46222" y="228322"/>
                  </a:cubicBezTo>
                  <a:cubicBezTo>
                    <a:pt x="109445" y="261062"/>
                    <a:pt x="164611" y="319901"/>
                    <a:pt x="186872" y="388203"/>
                  </a:cubicBezTo>
                  <a:cubicBezTo>
                    <a:pt x="190489" y="396756"/>
                    <a:pt x="191342" y="411422"/>
                    <a:pt x="203133" y="413097"/>
                  </a:cubicBezTo>
                  <a:cubicBezTo>
                    <a:pt x="215043" y="415095"/>
                    <a:pt x="219630" y="401811"/>
                    <a:pt x="221395" y="392347"/>
                  </a:cubicBezTo>
                  <a:cubicBezTo>
                    <a:pt x="224659" y="379181"/>
                    <a:pt x="227570" y="365985"/>
                    <a:pt x="230952" y="352877"/>
                  </a:cubicBezTo>
                  <a:cubicBezTo>
                    <a:pt x="239509" y="319578"/>
                    <a:pt x="248889" y="286249"/>
                    <a:pt x="266915" y="256507"/>
                  </a:cubicBezTo>
                  <a:cubicBezTo>
                    <a:pt x="285324" y="222855"/>
                    <a:pt x="316318" y="197903"/>
                    <a:pt x="335255" y="164927"/>
                  </a:cubicBezTo>
                  <a:cubicBezTo>
                    <a:pt x="342577" y="138418"/>
                    <a:pt x="293940" y="127573"/>
                    <a:pt x="277619" y="114112"/>
                  </a:cubicBezTo>
                  <a:close/>
                </a:path>
              </a:pathLst>
            </a:custGeom>
            <a:solidFill>
              <a:srgbClr val="2843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21"/>
            <p:cNvSpPr/>
            <p:nvPr/>
          </p:nvSpPr>
          <p:spPr>
            <a:xfrm>
              <a:off x="17460328" y="1859622"/>
              <a:ext cx="58" cy="117"/>
            </a:xfrm>
            <a:custGeom>
              <a:avLst/>
              <a:gdLst/>
              <a:ahLst/>
              <a:cxnLst/>
              <a:rect l="l" t="t" r="r" b="b"/>
              <a:pathLst>
                <a:path w="58" h="117" extrusionOk="0">
                  <a:moveTo>
                    <a:pt x="0" y="0"/>
                  </a:moveTo>
                  <a:cubicBezTo>
                    <a:pt x="29" y="29"/>
                    <a:pt x="29" y="88"/>
                    <a:pt x="59" y="118"/>
                  </a:cubicBezTo>
                  <a:cubicBezTo>
                    <a:pt x="59" y="118"/>
                    <a:pt x="59" y="118"/>
                    <a:pt x="59" y="118"/>
                  </a:cubicBezTo>
                  <a:cubicBezTo>
                    <a:pt x="29" y="88"/>
                    <a:pt x="0" y="29"/>
                    <a:pt x="0" y="0"/>
                  </a:cubicBezTo>
                  <a:close/>
                </a:path>
              </a:pathLst>
            </a:custGeom>
            <a:solidFill>
              <a:srgbClr val="2843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21"/>
            <p:cNvSpPr/>
            <p:nvPr/>
          </p:nvSpPr>
          <p:spPr>
            <a:xfrm>
              <a:off x="17227014" y="1829866"/>
              <a:ext cx="355926" cy="418815"/>
            </a:xfrm>
            <a:custGeom>
              <a:avLst/>
              <a:gdLst/>
              <a:ahLst/>
              <a:cxnLst/>
              <a:rect l="l" t="t" r="r" b="b"/>
              <a:pathLst>
                <a:path w="355926" h="418815" extrusionOk="0">
                  <a:moveTo>
                    <a:pt x="344086" y="170388"/>
                  </a:moveTo>
                  <a:cubicBezTo>
                    <a:pt x="326825" y="154135"/>
                    <a:pt x="307123" y="140704"/>
                    <a:pt x="291214" y="123011"/>
                  </a:cubicBezTo>
                  <a:cubicBezTo>
                    <a:pt x="266189" y="95767"/>
                    <a:pt x="249722" y="62762"/>
                    <a:pt x="233372" y="29874"/>
                  </a:cubicBezTo>
                  <a:cubicBezTo>
                    <a:pt x="233401" y="29963"/>
                    <a:pt x="233431" y="30021"/>
                    <a:pt x="233460" y="30080"/>
                  </a:cubicBezTo>
                  <a:cubicBezTo>
                    <a:pt x="229902" y="23526"/>
                    <a:pt x="227550" y="16502"/>
                    <a:pt x="226167" y="9184"/>
                  </a:cubicBezTo>
                  <a:cubicBezTo>
                    <a:pt x="225491" y="6127"/>
                    <a:pt x="223109" y="3335"/>
                    <a:pt x="220433" y="1748"/>
                  </a:cubicBezTo>
                  <a:cubicBezTo>
                    <a:pt x="209494" y="-4512"/>
                    <a:pt x="198143" y="7215"/>
                    <a:pt x="202701" y="18354"/>
                  </a:cubicBezTo>
                  <a:cubicBezTo>
                    <a:pt x="152476" y="88155"/>
                    <a:pt x="100809" y="127361"/>
                    <a:pt x="18119" y="152578"/>
                  </a:cubicBezTo>
                  <a:cubicBezTo>
                    <a:pt x="-36106" y="169536"/>
                    <a:pt x="47084" y="214238"/>
                    <a:pt x="63522" y="230109"/>
                  </a:cubicBezTo>
                  <a:cubicBezTo>
                    <a:pt x="83577" y="246450"/>
                    <a:pt x="99309" y="267552"/>
                    <a:pt x="109131" y="291475"/>
                  </a:cubicBezTo>
                  <a:cubicBezTo>
                    <a:pt x="119041" y="314693"/>
                    <a:pt x="125422" y="338264"/>
                    <a:pt x="128186" y="364304"/>
                  </a:cubicBezTo>
                  <a:cubicBezTo>
                    <a:pt x="129451" y="376089"/>
                    <a:pt x="130333" y="387904"/>
                    <a:pt x="131539" y="399718"/>
                  </a:cubicBezTo>
                  <a:cubicBezTo>
                    <a:pt x="131921" y="406537"/>
                    <a:pt x="133538" y="413884"/>
                    <a:pt x="140066" y="417382"/>
                  </a:cubicBezTo>
                  <a:cubicBezTo>
                    <a:pt x="160357" y="425640"/>
                    <a:pt x="170090" y="396074"/>
                    <a:pt x="179882" y="383407"/>
                  </a:cubicBezTo>
                  <a:cubicBezTo>
                    <a:pt x="200437" y="349785"/>
                    <a:pt x="223109" y="317515"/>
                    <a:pt x="249045" y="287419"/>
                  </a:cubicBezTo>
                  <a:cubicBezTo>
                    <a:pt x="274394" y="254738"/>
                    <a:pt x="312033" y="235546"/>
                    <a:pt x="343616" y="209771"/>
                  </a:cubicBezTo>
                  <a:cubicBezTo>
                    <a:pt x="361171" y="198426"/>
                    <a:pt x="358701" y="182996"/>
                    <a:pt x="344086" y="170388"/>
                  </a:cubicBezTo>
                  <a:close/>
                </a:path>
              </a:pathLst>
            </a:custGeom>
            <a:solidFill>
              <a:srgbClr val="2843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9" name="Google Shape;309;p21"/>
          <p:cNvSpPr/>
          <p:nvPr/>
        </p:nvSpPr>
        <p:spPr>
          <a:xfrm>
            <a:off x="16125270" y="800071"/>
            <a:ext cx="1255920" cy="1416904"/>
          </a:xfrm>
          <a:custGeom>
            <a:avLst/>
            <a:gdLst/>
            <a:ahLst/>
            <a:cxnLst/>
            <a:rect l="l" t="t" r="r" b="b"/>
            <a:pathLst>
              <a:path w="1255920" h="1416904" extrusionOk="0">
                <a:moveTo>
                  <a:pt x="718852" y="1412702"/>
                </a:moveTo>
                <a:cubicBezTo>
                  <a:pt x="712911" y="1406001"/>
                  <a:pt x="711441" y="1396567"/>
                  <a:pt x="707883" y="1388544"/>
                </a:cubicBezTo>
                <a:cubicBezTo>
                  <a:pt x="697209" y="1360535"/>
                  <a:pt x="687769" y="1331997"/>
                  <a:pt x="676418" y="1304194"/>
                </a:cubicBezTo>
                <a:cubicBezTo>
                  <a:pt x="656158" y="1254525"/>
                  <a:pt x="630721" y="1208500"/>
                  <a:pt x="605932" y="1161359"/>
                </a:cubicBezTo>
                <a:cubicBezTo>
                  <a:pt x="571056" y="1090059"/>
                  <a:pt x="520389" y="1028957"/>
                  <a:pt x="476427" y="963388"/>
                </a:cubicBezTo>
                <a:cubicBezTo>
                  <a:pt x="448109" y="918039"/>
                  <a:pt x="409322" y="881184"/>
                  <a:pt x="370006" y="845475"/>
                </a:cubicBezTo>
                <a:cubicBezTo>
                  <a:pt x="321869" y="797863"/>
                  <a:pt x="264321" y="761919"/>
                  <a:pt x="204156" y="731471"/>
                </a:cubicBezTo>
                <a:cubicBezTo>
                  <a:pt x="171662" y="715365"/>
                  <a:pt x="137874" y="701229"/>
                  <a:pt x="102322" y="693587"/>
                </a:cubicBezTo>
                <a:cubicBezTo>
                  <a:pt x="71593" y="686886"/>
                  <a:pt x="39776" y="692382"/>
                  <a:pt x="8958" y="687504"/>
                </a:cubicBezTo>
                <a:cubicBezTo>
                  <a:pt x="2047" y="685740"/>
                  <a:pt x="-1981" y="677540"/>
                  <a:pt x="989" y="670986"/>
                </a:cubicBezTo>
                <a:cubicBezTo>
                  <a:pt x="2636" y="666695"/>
                  <a:pt x="6341" y="663756"/>
                  <a:pt x="10722" y="662522"/>
                </a:cubicBezTo>
                <a:cubicBezTo>
                  <a:pt x="20338" y="658848"/>
                  <a:pt x="29807" y="654822"/>
                  <a:pt x="39246" y="650707"/>
                </a:cubicBezTo>
                <a:cubicBezTo>
                  <a:pt x="62095" y="640597"/>
                  <a:pt x="84385" y="629253"/>
                  <a:pt x="106116" y="616967"/>
                </a:cubicBezTo>
                <a:cubicBezTo>
                  <a:pt x="171192" y="579613"/>
                  <a:pt x="234885" y="539701"/>
                  <a:pt x="293521" y="492765"/>
                </a:cubicBezTo>
                <a:cubicBezTo>
                  <a:pt x="339101" y="457644"/>
                  <a:pt x="379593" y="417879"/>
                  <a:pt x="421820" y="379349"/>
                </a:cubicBezTo>
                <a:cubicBezTo>
                  <a:pt x="462812" y="342053"/>
                  <a:pt x="498658" y="299732"/>
                  <a:pt x="534005" y="257145"/>
                </a:cubicBezTo>
                <a:cubicBezTo>
                  <a:pt x="554883" y="232281"/>
                  <a:pt x="574144" y="206036"/>
                  <a:pt x="590258" y="177822"/>
                </a:cubicBezTo>
                <a:cubicBezTo>
                  <a:pt x="615665" y="129681"/>
                  <a:pt x="632927" y="76279"/>
                  <a:pt x="644630" y="23348"/>
                </a:cubicBezTo>
                <a:cubicBezTo>
                  <a:pt x="640749" y="16294"/>
                  <a:pt x="638896" y="6360"/>
                  <a:pt x="647218" y="1658"/>
                </a:cubicBezTo>
                <a:cubicBezTo>
                  <a:pt x="652776" y="-1751"/>
                  <a:pt x="661010" y="277"/>
                  <a:pt x="664127" y="6096"/>
                </a:cubicBezTo>
                <a:cubicBezTo>
                  <a:pt x="694356" y="72047"/>
                  <a:pt x="721204" y="140614"/>
                  <a:pt x="752404" y="205948"/>
                </a:cubicBezTo>
                <a:cubicBezTo>
                  <a:pt x="779046" y="259761"/>
                  <a:pt x="813716" y="308960"/>
                  <a:pt x="851120" y="355778"/>
                </a:cubicBezTo>
                <a:cubicBezTo>
                  <a:pt x="873675" y="387431"/>
                  <a:pt x="895876" y="419378"/>
                  <a:pt x="925224" y="445271"/>
                </a:cubicBezTo>
                <a:cubicBezTo>
                  <a:pt x="996475" y="516983"/>
                  <a:pt x="1068520" y="590810"/>
                  <a:pt x="1159061" y="637834"/>
                </a:cubicBezTo>
                <a:cubicBezTo>
                  <a:pt x="1186321" y="653058"/>
                  <a:pt x="1219873" y="650913"/>
                  <a:pt x="1246633" y="666784"/>
                </a:cubicBezTo>
                <a:cubicBezTo>
                  <a:pt x="1255190" y="671427"/>
                  <a:pt x="1259660" y="683536"/>
                  <a:pt x="1251955" y="691060"/>
                </a:cubicBezTo>
                <a:cubicBezTo>
                  <a:pt x="1244339" y="697026"/>
                  <a:pt x="1234518" y="699583"/>
                  <a:pt x="1225813" y="703639"/>
                </a:cubicBezTo>
                <a:cubicBezTo>
                  <a:pt x="1200142" y="714513"/>
                  <a:pt x="1173764" y="725299"/>
                  <a:pt x="1148828" y="737584"/>
                </a:cubicBezTo>
                <a:cubicBezTo>
                  <a:pt x="1051464" y="791809"/>
                  <a:pt x="932781" y="867370"/>
                  <a:pt x="882732" y="969501"/>
                </a:cubicBezTo>
                <a:cubicBezTo>
                  <a:pt x="856472" y="1023373"/>
                  <a:pt x="840122" y="1081330"/>
                  <a:pt x="818891" y="1137230"/>
                </a:cubicBezTo>
                <a:cubicBezTo>
                  <a:pt x="805335" y="1173673"/>
                  <a:pt x="793602" y="1210763"/>
                  <a:pt x="782398" y="1248030"/>
                </a:cubicBezTo>
                <a:cubicBezTo>
                  <a:pt x="769018" y="1290117"/>
                  <a:pt x="759755" y="1333379"/>
                  <a:pt x="749963" y="1376406"/>
                </a:cubicBezTo>
                <a:cubicBezTo>
                  <a:pt x="746082" y="1388896"/>
                  <a:pt x="747375" y="1404356"/>
                  <a:pt x="737642" y="1413995"/>
                </a:cubicBezTo>
                <a:cubicBezTo>
                  <a:pt x="732114" y="1418257"/>
                  <a:pt x="723703" y="1417846"/>
                  <a:pt x="718852" y="1412702"/>
                </a:cubicBezTo>
                <a:close/>
                <a:moveTo>
                  <a:pt x="532358" y="1000625"/>
                </a:moveTo>
                <a:cubicBezTo>
                  <a:pt x="579966" y="1061168"/>
                  <a:pt x="617900" y="1128119"/>
                  <a:pt x="652717" y="1196656"/>
                </a:cubicBezTo>
                <a:cubicBezTo>
                  <a:pt x="682329" y="1251204"/>
                  <a:pt x="706266" y="1308456"/>
                  <a:pt x="726438" y="1367118"/>
                </a:cubicBezTo>
                <a:cubicBezTo>
                  <a:pt x="745876" y="1273923"/>
                  <a:pt x="774635" y="1183137"/>
                  <a:pt x="808011" y="1094056"/>
                </a:cubicBezTo>
                <a:cubicBezTo>
                  <a:pt x="823067" y="1052263"/>
                  <a:pt x="836388" y="1009736"/>
                  <a:pt x="855090" y="969383"/>
                </a:cubicBezTo>
                <a:cubicBezTo>
                  <a:pt x="872616" y="928414"/>
                  <a:pt x="899435" y="892705"/>
                  <a:pt x="931958" y="862404"/>
                </a:cubicBezTo>
                <a:cubicBezTo>
                  <a:pt x="953307" y="841037"/>
                  <a:pt x="975214" y="820053"/>
                  <a:pt x="999945" y="802565"/>
                </a:cubicBezTo>
                <a:cubicBezTo>
                  <a:pt x="1066579" y="753337"/>
                  <a:pt x="1138124" y="710633"/>
                  <a:pt x="1215639" y="680861"/>
                </a:cubicBezTo>
                <a:cubicBezTo>
                  <a:pt x="1196054" y="675748"/>
                  <a:pt x="1175764" y="672838"/>
                  <a:pt x="1157179" y="664432"/>
                </a:cubicBezTo>
                <a:cubicBezTo>
                  <a:pt x="1124245" y="648856"/>
                  <a:pt x="1092868" y="629164"/>
                  <a:pt x="1064080" y="606857"/>
                </a:cubicBezTo>
                <a:cubicBezTo>
                  <a:pt x="1016530" y="568298"/>
                  <a:pt x="970009" y="528533"/>
                  <a:pt x="928458" y="483449"/>
                </a:cubicBezTo>
                <a:cubicBezTo>
                  <a:pt x="895553" y="452472"/>
                  <a:pt x="864118" y="420201"/>
                  <a:pt x="839446" y="382082"/>
                </a:cubicBezTo>
                <a:cubicBezTo>
                  <a:pt x="813010" y="346109"/>
                  <a:pt x="784045" y="312017"/>
                  <a:pt x="761667" y="273222"/>
                </a:cubicBezTo>
                <a:cubicBezTo>
                  <a:pt x="716587" y="202274"/>
                  <a:pt x="690033" y="121834"/>
                  <a:pt x="654364" y="46154"/>
                </a:cubicBezTo>
                <a:cubicBezTo>
                  <a:pt x="626987" y="185022"/>
                  <a:pt x="576496" y="242362"/>
                  <a:pt x="486249" y="345462"/>
                </a:cubicBezTo>
                <a:cubicBezTo>
                  <a:pt x="433435" y="401039"/>
                  <a:pt x="376623" y="453089"/>
                  <a:pt x="318016" y="502523"/>
                </a:cubicBezTo>
                <a:cubicBezTo>
                  <a:pt x="239708" y="565535"/>
                  <a:pt x="154548" y="620406"/>
                  <a:pt x="64653" y="665373"/>
                </a:cubicBezTo>
                <a:cubicBezTo>
                  <a:pt x="137786" y="666108"/>
                  <a:pt x="204303" y="702698"/>
                  <a:pt x="266673" y="737320"/>
                </a:cubicBezTo>
                <a:cubicBezTo>
                  <a:pt x="334072" y="774263"/>
                  <a:pt x="389620" y="828164"/>
                  <a:pt x="443816" y="881860"/>
                </a:cubicBezTo>
                <a:cubicBezTo>
                  <a:pt x="478897" y="917128"/>
                  <a:pt x="502981" y="960948"/>
                  <a:pt x="532358" y="1000625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21"/>
          <p:cNvSpPr/>
          <p:nvPr/>
        </p:nvSpPr>
        <p:spPr>
          <a:xfrm>
            <a:off x="17251342" y="779196"/>
            <a:ext cx="336000" cy="413298"/>
          </a:xfrm>
          <a:custGeom>
            <a:avLst/>
            <a:gdLst/>
            <a:ahLst/>
            <a:cxnLst/>
            <a:rect l="l" t="t" r="r" b="b"/>
            <a:pathLst>
              <a:path w="336000" h="413298" extrusionOk="0">
                <a:moveTo>
                  <a:pt x="203133" y="413097"/>
                </a:moveTo>
                <a:cubicBezTo>
                  <a:pt x="191342" y="411422"/>
                  <a:pt x="190489" y="396756"/>
                  <a:pt x="186872" y="388203"/>
                </a:cubicBezTo>
                <a:cubicBezTo>
                  <a:pt x="164611" y="319901"/>
                  <a:pt x="109445" y="261062"/>
                  <a:pt x="46222" y="228322"/>
                </a:cubicBezTo>
                <a:cubicBezTo>
                  <a:pt x="46311" y="228381"/>
                  <a:pt x="46428" y="228410"/>
                  <a:pt x="46516" y="228469"/>
                </a:cubicBezTo>
                <a:cubicBezTo>
                  <a:pt x="46663" y="228557"/>
                  <a:pt x="46810" y="228616"/>
                  <a:pt x="47634" y="228998"/>
                </a:cubicBezTo>
                <a:cubicBezTo>
                  <a:pt x="47193" y="228763"/>
                  <a:pt x="46722" y="228557"/>
                  <a:pt x="46281" y="228322"/>
                </a:cubicBezTo>
                <a:cubicBezTo>
                  <a:pt x="45781" y="228057"/>
                  <a:pt x="45281" y="227793"/>
                  <a:pt x="44752" y="227558"/>
                </a:cubicBezTo>
                <a:cubicBezTo>
                  <a:pt x="45134" y="227763"/>
                  <a:pt x="45487" y="227940"/>
                  <a:pt x="45869" y="228116"/>
                </a:cubicBezTo>
                <a:cubicBezTo>
                  <a:pt x="45987" y="228175"/>
                  <a:pt x="46105" y="228234"/>
                  <a:pt x="46164" y="228263"/>
                </a:cubicBezTo>
                <a:cubicBezTo>
                  <a:pt x="35754" y="223002"/>
                  <a:pt x="27138" y="218976"/>
                  <a:pt x="16963" y="214038"/>
                </a:cubicBezTo>
                <a:cubicBezTo>
                  <a:pt x="9935" y="210600"/>
                  <a:pt x="731" y="206691"/>
                  <a:pt x="84" y="197727"/>
                </a:cubicBezTo>
                <a:cubicBezTo>
                  <a:pt x="-592" y="191761"/>
                  <a:pt x="2878" y="186176"/>
                  <a:pt x="8171" y="183590"/>
                </a:cubicBezTo>
                <a:cubicBezTo>
                  <a:pt x="49016" y="165251"/>
                  <a:pt x="85744" y="138888"/>
                  <a:pt x="114415" y="104325"/>
                </a:cubicBezTo>
                <a:cubicBezTo>
                  <a:pt x="133294" y="82694"/>
                  <a:pt x="150967" y="60211"/>
                  <a:pt x="164553" y="35082"/>
                </a:cubicBezTo>
                <a:cubicBezTo>
                  <a:pt x="170993" y="23973"/>
                  <a:pt x="176550" y="12041"/>
                  <a:pt x="183196" y="1254"/>
                </a:cubicBezTo>
                <a:cubicBezTo>
                  <a:pt x="184755" y="-1009"/>
                  <a:pt x="188107" y="49"/>
                  <a:pt x="188871" y="2371"/>
                </a:cubicBezTo>
                <a:cubicBezTo>
                  <a:pt x="190312" y="5957"/>
                  <a:pt x="189313" y="9895"/>
                  <a:pt x="188636" y="13510"/>
                </a:cubicBezTo>
                <a:cubicBezTo>
                  <a:pt x="193812" y="15097"/>
                  <a:pt x="196664" y="23268"/>
                  <a:pt x="198458" y="27000"/>
                </a:cubicBezTo>
                <a:cubicBezTo>
                  <a:pt x="216278" y="62444"/>
                  <a:pt x="245361" y="91452"/>
                  <a:pt x="277619" y="114112"/>
                </a:cubicBezTo>
                <a:cubicBezTo>
                  <a:pt x="293940" y="127573"/>
                  <a:pt x="342577" y="138418"/>
                  <a:pt x="335255" y="164927"/>
                </a:cubicBezTo>
                <a:cubicBezTo>
                  <a:pt x="316318" y="197903"/>
                  <a:pt x="285324" y="222855"/>
                  <a:pt x="266915" y="256507"/>
                </a:cubicBezTo>
                <a:cubicBezTo>
                  <a:pt x="248889" y="286249"/>
                  <a:pt x="239509" y="319578"/>
                  <a:pt x="230952" y="352877"/>
                </a:cubicBezTo>
                <a:cubicBezTo>
                  <a:pt x="227570" y="365985"/>
                  <a:pt x="224659" y="379181"/>
                  <a:pt x="221395" y="392347"/>
                </a:cubicBezTo>
                <a:cubicBezTo>
                  <a:pt x="219630" y="401811"/>
                  <a:pt x="215043" y="415095"/>
                  <a:pt x="203133" y="413097"/>
                </a:cubicBezTo>
                <a:close/>
                <a:moveTo>
                  <a:pt x="44017" y="200254"/>
                </a:moveTo>
                <a:cubicBezTo>
                  <a:pt x="112386" y="231349"/>
                  <a:pt x="174786" y="291393"/>
                  <a:pt x="203192" y="361429"/>
                </a:cubicBezTo>
                <a:cubicBezTo>
                  <a:pt x="224276" y="265853"/>
                  <a:pt x="247566" y="233289"/>
                  <a:pt x="309143" y="160548"/>
                </a:cubicBezTo>
                <a:cubicBezTo>
                  <a:pt x="289617" y="148440"/>
                  <a:pt x="268003" y="139770"/>
                  <a:pt x="250183" y="124957"/>
                </a:cubicBezTo>
                <a:cubicBezTo>
                  <a:pt x="221365" y="102268"/>
                  <a:pt x="195223" y="74553"/>
                  <a:pt x="178079" y="41930"/>
                </a:cubicBezTo>
                <a:cubicBezTo>
                  <a:pt x="164847" y="73054"/>
                  <a:pt x="143645" y="99652"/>
                  <a:pt x="122031" y="125280"/>
                </a:cubicBezTo>
                <a:cubicBezTo>
                  <a:pt x="97801" y="154435"/>
                  <a:pt x="67895" y="178212"/>
                  <a:pt x="34283" y="195699"/>
                </a:cubicBezTo>
                <a:cubicBezTo>
                  <a:pt x="37547" y="197227"/>
                  <a:pt x="40782" y="198726"/>
                  <a:pt x="44017" y="200254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21"/>
          <p:cNvSpPr/>
          <p:nvPr/>
        </p:nvSpPr>
        <p:spPr>
          <a:xfrm>
            <a:off x="17227014" y="1829866"/>
            <a:ext cx="355926" cy="418815"/>
          </a:xfrm>
          <a:custGeom>
            <a:avLst/>
            <a:gdLst/>
            <a:ahLst/>
            <a:cxnLst/>
            <a:rect l="l" t="t" r="r" b="b"/>
            <a:pathLst>
              <a:path w="355926" h="418815" extrusionOk="0">
                <a:moveTo>
                  <a:pt x="140066" y="417382"/>
                </a:moveTo>
                <a:cubicBezTo>
                  <a:pt x="133538" y="413884"/>
                  <a:pt x="131921" y="406537"/>
                  <a:pt x="131539" y="399718"/>
                </a:cubicBezTo>
                <a:cubicBezTo>
                  <a:pt x="130333" y="387904"/>
                  <a:pt x="129451" y="376089"/>
                  <a:pt x="128186" y="364304"/>
                </a:cubicBezTo>
                <a:cubicBezTo>
                  <a:pt x="125422" y="338264"/>
                  <a:pt x="119041" y="314693"/>
                  <a:pt x="109131" y="291475"/>
                </a:cubicBezTo>
                <a:cubicBezTo>
                  <a:pt x="99309" y="267552"/>
                  <a:pt x="83577" y="246450"/>
                  <a:pt x="63522" y="230109"/>
                </a:cubicBezTo>
                <a:cubicBezTo>
                  <a:pt x="47084" y="214238"/>
                  <a:pt x="-36106" y="169536"/>
                  <a:pt x="18119" y="152578"/>
                </a:cubicBezTo>
                <a:cubicBezTo>
                  <a:pt x="100809" y="127361"/>
                  <a:pt x="152476" y="88155"/>
                  <a:pt x="202701" y="18354"/>
                </a:cubicBezTo>
                <a:cubicBezTo>
                  <a:pt x="198143" y="7215"/>
                  <a:pt x="209494" y="-4512"/>
                  <a:pt x="220433" y="1748"/>
                </a:cubicBezTo>
                <a:cubicBezTo>
                  <a:pt x="223109" y="3335"/>
                  <a:pt x="225491" y="6127"/>
                  <a:pt x="226167" y="9184"/>
                </a:cubicBezTo>
                <a:cubicBezTo>
                  <a:pt x="227550" y="16502"/>
                  <a:pt x="229902" y="23526"/>
                  <a:pt x="233460" y="30080"/>
                </a:cubicBezTo>
                <a:cubicBezTo>
                  <a:pt x="233431" y="30021"/>
                  <a:pt x="233401" y="29963"/>
                  <a:pt x="233372" y="29874"/>
                </a:cubicBezTo>
                <a:cubicBezTo>
                  <a:pt x="233343" y="29845"/>
                  <a:pt x="233313" y="29786"/>
                  <a:pt x="233313" y="29757"/>
                </a:cubicBezTo>
                <a:cubicBezTo>
                  <a:pt x="249692" y="62674"/>
                  <a:pt x="266160" y="95737"/>
                  <a:pt x="291214" y="123011"/>
                </a:cubicBezTo>
                <a:cubicBezTo>
                  <a:pt x="307123" y="140704"/>
                  <a:pt x="326825" y="154135"/>
                  <a:pt x="344086" y="170388"/>
                </a:cubicBezTo>
                <a:cubicBezTo>
                  <a:pt x="358701" y="182996"/>
                  <a:pt x="361171" y="198426"/>
                  <a:pt x="343616" y="209771"/>
                </a:cubicBezTo>
                <a:cubicBezTo>
                  <a:pt x="312033" y="235546"/>
                  <a:pt x="274394" y="254738"/>
                  <a:pt x="249045" y="287419"/>
                </a:cubicBezTo>
                <a:cubicBezTo>
                  <a:pt x="223109" y="317515"/>
                  <a:pt x="200437" y="349785"/>
                  <a:pt x="179882" y="383407"/>
                </a:cubicBezTo>
                <a:cubicBezTo>
                  <a:pt x="170090" y="396074"/>
                  <a:pt x="160357" y="425640"/>
                  <a:pt x="140066" y="417382"/>
                </a:cubicBezTo>
                <a:close/>
                <a:moveTo>
                  <a:pt x="153564" y="369946"/>
                </a:moveTo>
                <a:cubicBezTo>
                  <a:pt x="153799" y="372503"/>
                  <a:pt x="154034" y="375060"/>
                  <a:pt x="154240" y="377617"/>
                </a:cubicBezTo>
                <a:cubicBezTo>
                  <a:pt x="183117" y="330593"/>
                  <a:pt x="214611" y="284392"/>
                  <a:pt x="254280" y="245744"/>
                </a:cubicBezTo>
                <a:cubicBezTo>
                  <a:pt x="276952" y="224495"/>
                  <a:pt x="304917" y="210182"/>
                  <a:pt x="328501" y="190021"/>
                </a:cubicBezTo>
                <a:cubicBezTo>
                  <a:pt x="308652" y="171064"/>
                  <a:pt x="285244" y="155752"/>
                  <a:pt x="267954" y="134180"/>
                </a:cubicBezTo>
                <a:cubicBezTo>
                  <a:pt x="241959" y="104819"/>
                  <a:pt x="225079" y="68934"/>
                  <a:pt x="207789" y="34077"/>
                </a:cubicBezTo>
                <a:cubicBezTo>
                  <a:pt x="166620" y="103908"/>
                  <a:pt x="103456" y="146406"/>
                  <a:pt x="27882" y="172328"/>
                </a:cubicBezTo>
                <a:cubicBezTo>
                  <a:pt x="51054" y="192930"/>
                  <a:pt x="79107" y="207860"/>
                  <a:pt x="99721" y="231402"/>
                </a:cubicBezTo>
                <a:cubicBezTo>
                  <a:pt x="133479" y="269139"/>
                  <a:pt x="148947" y="320542"/>
                  <a:pt x="153564" y="369946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21"/>
          <p:cNvSpPr/>
          <p:nvPr/>
        </p:nvSpPr>
        <p:spPr>
          <a:xfrm>
            <a:off x="16189982" y="846225"/>
            <a:ext cx="1150956" cy="1320963"/>
          </a:xfrm>
          <a:custGeom>
            <a:avLst/>
            <a:gdLst/>
            <a:ahLst/>
            <a:cxnLst/>
            <a:rect l="l" t="t" r="r" b="b"/>
            <a:pathLst>
              <a:path w="1150956" h="1320963" extrusionOk="0">
                <a:moveTo>
                  <a:pt x="1092497" y="618278"/>
                </a:moveTo>
                <a:cubicBezTo>
                  <a:pt x="1111082" y="626683"/>
                  <a:pt x="1131372" y="629593"/>
                  <a:pt x="1150956" y="634707"/>
                </a:cubicBezTo>
                <a:cubicBezTo>
                  <a:pt x="1073471" y="664479"/>
                  <a:pt x="1001926" y="707153"/>
                  <a:pt x="935262" y="756411"/>
                </a:cubicBezTo>
                <a:cubicBezTo>
                  <a:pt x="910561" y="773869"/>
                  <a:pt x="888624" y="794853"/>
                  <a:pt x="867275" y="816249"/>
                </a:cubicBezTo>
                <a:cubicBezTo>
                  <a:pt x="834752" y="846521"/>
                  <a:pt x="807934" y="882230"/>
                  <a:pt x="790408" y="923229"/>
                </a:cubicBezTo>
                <a:cubicBezTo>
                  <a:pt x="771705" y="963552"/>
                  <a:pt x="758384" y="1006109"/>
                  <a:pt x="743328" y="1047901"/>
                </a:cubicBezTo>
                <a:cubicBezTo>
                  <a:pt x="709952" y="1136982"/>
                  <a:pt x="681193" y="1227768"/>
                  <a:pt x="661756" y="1320964"/>
                </a:cubicBezTo>
                <a:cubicBezTo>
                  <a:pt x="641554" y="1262301"/>
                  <a:pt x="617617" y="1205079"/>
                  <a:pt x="588005" y="1150531"/>
                </a:cubicBezTo>
                <a:cubicBezTo>
                  <a:pt x="553218" y="1081994"/>
                  <a:pt x="515284" y="1015043"/>
                  <a:pt x="467646" y="954500"/>
                </a:cubicBezTo>
                <a:cubicBezTo>
                  <a:pt x="438269" y="914794"/>
                  <a:pt x="414185" y="871003"/>
                  <a:pt x="379163" y="835705"/>
                </a:cubicBezTo>
                <a:cubicBezTo>
                  <a:pt x="324967" y="782039"/>
                  <a:pt x="269419" y="728138"/>
                  <a:pt x="202020" y="691165"/>
                </a:cubicBezTo>
                <a:cubicBezTo>
                  <a:pt x="139679" y="656514"/>
                  <a:pt x="73133" y="619924"/>
                  <a:pt x="0" y="619218"/>
                </a:cubicBezTo>
                <a:cubicBezTo>
                  <a:pt x="89895" y="574281"/>
                  <a:pt x="175084" y="519410"/>
                  <a:pt x="253363" y="456368"/>
                </a:cubicBezTo>
                <a:cubicBezTo>
                  <a:pt x="311999" y="406934"/>
                  <a:pt x="368782" y="354855"/>
                  <a:pt x="421596" y="299308"/>
                </a:cubicBezTo>
                <a:cubicBezTo>
                  <a:pt x="511843" y="196208"/>
                  <a:pt x="562334" y="138868"/>
                  <a:pt x="589740" y="0"/>
                </a:cubicBezTo>
                <a:cubicBezTo>
                  <a:pt x="625410" y="75709"/>
                  <a:pt x="651934" y="156120"/>
                  <a:pt x="697014" y="227097"/>
                </a:cubicBezTo>
                <a:cubicBezTo>
                  <a:pt x="719392" y="265892"/>
                  <a:pt x="748357" y="299984"/>
                  <a:pt x="774793" y="335957"/>
                </a:cubicBezTo>
                <a:cubicBezTo>
                  <a:pt x="799465" y="374047"/>
                  <a:pt x="830900" y="406317"/>
                  <a:pt x="863805" y="437324"/>
                </a:cubicBezTo>
                <a:cubicBezTo>
                  <a:pt x="905356" y="482408"/>
                  <a:pt x="951877" y="522172"/>
                  <a:pt x="999426" y="560732"/>
                </a:cubicBezTo>
                <a:cubicBezTo>
                  <a:pt x="1028215" y="583010"/>
                  <a:pt x="1059562" y="602701"/>
                  <a:pt x="1092497" y="618278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21"/>
          <p:cNvSpPr/>
          <p:nvPr/>
        </p:nvSpPr>
        <p:spPr>
          <a:xfrm>
            <a:off x="17285655" y="821126"/>
            <a:ext cx="274829" cy="319469"/>
          </a:xfrm>
          <a:custGeom>
            <a:avLst/>
            <a:gdLst/>
            <a:ahLst/>
            <a:cxnLst/>
            <a:rect l="l" t="t" r="r" b="b"/>
            <a:pathLst>
              <a:path w="274829" h="319469" extrusionOk="0">
                <a:moveTo>
                  <a:pt x="215870" y="83027"/>
                </a:moveTo>
                <a:cubicBezTo>
                  <a:pt x="233691" y="97839"/>
                  <a:pt x="255304" y="106480"/>
                  <a:pt x="274830" y="118618"/>
                </a:cubicBezTo>
                <a:cubicBezTo>
                  <a:pt x="213253" y="191358"/>
                  <a:pt x="189964" y="223923"/>
                  <a:pt x="168909" y="319470"/>
                </a:cubicBezTo>
                <a:cubicBezTo>
                  <a:pt x="140503" y="249463"/>
                  <a:pt x="78103" y="189419"/>
                  <a:pt x="9704" y="158324"/>
                </a:cubicBezTo>
                <a:cubicBezTo>
                  <a:pt x="6499" y="156796"/>
                  <a:pt x="3235" y="155297"/>
                  <a:pt x="0" y="153769"/>
                </a:cubicBezTo>
                <a:cubicBezTo>
                  <a:pt x="33611" y="136282"/>
                  <a:pt x="63517" y="112534"/>
                  <a:pt x="87748" y="83350"/>
                </a:cubicBezTo>
                <a:cubicBezTo>
                  <a:pt x="109361" y="57693"/>
                  <a:pt x="130593" y="31095"/>
                  <a:pt x="143796" y="0"/>
                </a:cubicBezTo>
                <a:cubicBezTo>
                  <a:pt x="160910" y="32652"/>
                  <a:pt x="187082" y="60338"/>
                  <a:pt x="215870" y="83027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21"/>
          <p:cNvSpPr/>
          <p:nvPr/>
        </p:nvSpPr>
        <p:spPr>
          <a:xfrm>
            <a:off x="17254896" y="1863943"/>
            <a:ext cx="300618" cy="343539"/>
          </a:xfrm>
          <a:custGeom>
            <a:avLst/>
            <a:gdLst/>
            <a:ahLst/>
            <a:cxnLst/>
            <a:rect l="l" t="t" r="r" b="b"/>
            <a:pathLst>
              <a:path w="300618" h="343539" extrusionOk="0">
                <a:moveTo>
                  <a:pt x="240072" y="100073"/>
                </a:moveTo>
                <a:cubicBezTo>
                  <a:pt x="257392" y="121616"/>
                  <a:pt x="280770" y="136958"/>
                  <a:pt x="300619" y="155885"/>
                </a:cubicBezTo>
                <a:cubicBezTo>
                  <a:pt x="277035" y="176076"/>
                  <a:pt x="249070" y="190389"/>
                  <a:pt x="226398" y="211638"/>
                </a:cubicBezTo>
                <a:cubicBezTo>
                  <a:pt x="186729" y="250285"/>
                  <a:pt x="155235" y="296487"/>
                  <a:pt x="126358" y="343540"/>
                </a:cubicBezTo>
                <a:cubicBezTo>
                  <a:pt x="126152" y="340983"/>
                  <a:pt x="125917" y="338426"/>
                  <a:pt x="125682" y="335869"/>
                </a:cubicBezTo>
                <a:cubicBezTo>
                  <a:pt x="121065" y="286465"/>
                  <a:pt x="105627" y="235061"/>
                  <a:pt x="71839" y="197295"/>
                </a:cubicBezTo>
                <a:cubicBezTo>
                  <a:pt x="51226" y="173754"/>
                  <a:pt x="23172" y="158824"/>
                  <a:pt x="0" y="138221"/>
                </a:cubicBezTo>
                <a:cubicBezTo>
                  <a:pt x="75544" y="112299"/>
                  <a:pt x="138709" y="69801"/>
                  <a:pt x="179907" y="0"/>
                </a:cubicBezTo>
                <a:cubicBezTo>
                  <a:pt x="197198" y="34827"/>
                  <a:pt x="214077" y="70712"/>
                  <a:pt x="240072" y="100073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21"/>
          <p:cNvSpPr/>
          <p:nvPr/>
        </p:nvSpPr>
        <p:spPr>
          <a:xfrm>
            <a:off x="705514" y="8351109"/>
            <a:ext cx="805865" cy="878246"/>
          </a:xfrm>
          <a:custGeom>
            <a:avLst/>
            <a:gdLst/>
            <a:ahLst/>
            <a:cxnLst/>
            <a:rect l="l" t="t" r="r" b="b"/>
            <a:pathLst>
              <a:path w="805865" h="878246" extrusionOk="0">
                <a:moveTo>
                  <a:pt x="372092" y="0"/>
                </a:moveTo>
                <a:cubicBezTo>
                  <a:pt x="388151" y="4383"/>
                  <a:pt x="400925" y="8036"/>
                  <a:pt x="418261" y="12784"/>
                </a:cubicBezTo>
                <a:cubicBezTo>
                  <a:pt x="423006" y="58991"/>
                  <a:pt x="429393" y="106110"/>
                  <a:pt x="432131" y="153595"/>
                </a:cubicBezTo>
                <a:cubicBezTo>
                  <a:pt x="434868" y="200898"/>
                  <a:pt x="433773" y="248565"/>
                  <a:pt x="439065" y="298059"/>
                </a:cubicBezTo>
                <a:cubicBezTo>
                  <a:pt x="468446" y="258610"/>
                  <a:pt x="526842" y="256601"/>
                  <a:pt x="545273" y="207107"/>
                </a:cubicBezTo>
                <a:cubicBezTo>
                  <a:pt x="587427" y="186652"/>
                  <a:pt x="609508" y="140811"/>
                  <a:pt x="655495" y="123643"/>
                </a:cubicBezTo>
                <a:cubicBezTo>
                  <a:pt x="673744" y="116886"/>
                  <a:pt x="686518" y="95883"/>
                  <a:pt x="702760" y="82733"/>
                </a:cubicBezTo>
                <a:cubicBezTo>
                  <a:pt x="716811" y="71410"/>
                  <a:pt x="729038" y="66661"/>
                  <a:pt x="742542" y="88030"/>
                </a:cubicBezTo>
                <a:cubicBezTo>
                  <a:pt x="751484" y="102092"/>
                  <a:pt x="770098" y="109946"/>
                  <a:pt x="788529" y="123826"/>
                </a:cubicBezTo>
                <a:cubicBezTo>
                  <a:pt x="694548" y="204002"/>
                  <a:pt x="602026" y="282900"/>
                  <a:pt x="508045" y="363259"/>
                </a:cubicBezTo>
                <a:cubicBezTo>
                  <a:pt x="532681" y="377687"/>
                  <a:pt x="554215" y="383349"/>
                  <a:pt x="578486" y="377505"/>
                </a:cubicBezTo>
                <a:cubicBezTo>
                  <a:pt x="601662" y="372026"/>
                  <a:pt x="625020" y="370017"/>
                  <a:pt x="643451" y="391933"/>
                </a:cubicBezTo>
                <a:cubicBezTo>
                  <a:pt x="655860" y="380975"/>
                  <a:pt x="665532" y="372208"/>
                  <a:pt x="673562" y="365086"/>
                </a:cubicBezTo>
                <a:cubicBezTo>
                  <a:pt x="726301" y="364172"/>
                  <a:pt x="755864" y="394307"/>
                  <a:pt x="786339" y="439966"/>
                </a:cubicBezTo>
                <a:cubicBezTo>
                  <a:pt x="698197" y="442157"/>
                  <a:pt x="617173" y="444166"/>
                  <a:pt x="536331" y="446175"/>
                </a:cubicBezTo>
                <a:cubicBezTo>
                  <a:pt x="535419" y="449645"/>
                  <a:pt x="534689" y="453115"/>
                  <a:pt x="533776" y="456585"/>
                </a:cubicBezTo>
                <a:cubicBezTo>
                  <a:pt x="621188" y="518681"/>
                  <a:pt x="724111" y="558312"/>
                  <a:pt x="805865" y="635749"/>
                </a:cubicBezTo>
                <a:cubicBezTo>
                  <a:pt x="767908" y="657848"/>
                  <a:pt x="731958" y="658944"/>
                  <a:pt x="696555" y="638124"/>
                </a:cubicBezTo>
                <a:cubicBezTo>
                  <a:pt x="659693" y="616390"/>
                  <a:pt x="623925" y="592465"/>
                  <a:pt x="587975" y="569271"/>
                </a:cubicBezTo>
                <a:cubicBezTo>
                  <a:pt x="551477" y="545711"/>
                  <a:pt x="515710" y="521055"/>
                  <a:pt x="479030" y="497861"/>
                </a:cubicBezTo>
                <a:cubicBezTo>
                  <a:pt x="464431" y="488546"/>
                  <a:pt x="448189" y="481789"/>
                  <a:pt x="428481" y="471561"/>
                </a:cubicBezTo>
                <a:cubicBezTo>
                  <a:pt x="425743" y="524160"/>
                  <a:pt x="422459" y="570184"/>
                  <a:pt x="421181" y="616207"/>
                </a:cubicBezTo>
                <a:cubicBezTo>
                  <a:pt x="419904" y="661135"/>
                  <a:pt x="419174" y="706063"/>
                  <a:pt x="420269" y="750809"/>
                </a:cubicBezTo>
                <a:cubicBezTo>
                  <a:pt x="420999" y="783318"/>
                  <a:pt x="425926" y="815827"/>
                  <a:pt x="427021" y="848335"/>
                </a:cubicBezTo>
                <a:cubicBezTo>
                  <a:pt x="427386" y="857102"/>
                  <a:pt x="422641" y="871895"/>
                  <a:pt x="416984" y="873722"/>
                </a:cubicBezTo>
                <a:cubicBezTo>
                  <a:pt x="404027" y="877922"/>
                  <a:pt x="385961" y="880844"/>
                  <a:pt x="375742" y="874817"/>
                </a:cubicBezTo>
                <a:cubicBezTo>
                  <a:pt x="362238" y="866781"/>
                  <a:pt x="351471" y="854910"/>
                  <a:pt x="350741" y="831898"/>
                </a:cubicBezTo>
                <a:cubicBezTo>
                  <a:pt x="347821" y="739303"/>
                  <a:pt x="342347" y="646890"/>
                  <a:pt x="351836" y="554295"/>
                </a:cubicBezTo>
                <a:cubicBezTo>
                  <a:pt x="353296" y="539684"/>
                  <a:pt x="352019" y="524890"/>
                  <a:pt x="352019" y="500417"/>
                </a:cubicBezTo>
                <a:cubicBezTo>
                  <a:pt x="319171" y="523977"/>
                  <a:pt x="292163" y="541327"/>
                  <a:pt x="267709" y="561600"/>
                </a:cubicBezTo>
                <a:cubicBezTo>
                  <a:pt x="230847" y="592100"/>
                  <a:pt x="197087" y="626618"/>
                  <a:pt x="159312" y="656022"/>
                </a:cubicBezTo>
                <a:cubicBezTo>
                  <a:pt x="120442" y="686339"/>
                  <a:pt x="98908" y="689626"/>
                  <a:pt x="72448" y="643785"/>
                </a:cubicBezTo>
                <a:cubicBezTo>
                  <a:pt x="62776" y="627166"/>
                  <a:pt x="67520" y="612372"/>
                  <a:pt x="77010" y="602693"/>
                </a:cubicBezTo>
                <a:cubicBezTo>
                  <a:pt x="103470" y="574932"/>
                  <a:pt x="132486" y="549729"/>
                  <a:pt x="161137" y="524160"/>
                </a:cubicBezTo>
                <a:cubicBezTo>
                  <a:pt x="187232" y="500965"/>
                  <a:pt x="214240" y="478684"/>
                  <a:pt x="248913" y="449097"/>
                </a:cubicBezTo>
                <a:cubicBezTo>
                  <a:pt x="161866" y="440513"/>
                  <a:pt x="81937" y="473935"/>
                  <a:pt x="0" y="438687"/>
                </a:cubicBezTo>
                <a:cubicBezTo>
                  <a:pt x="57849" y="394855"/>
                  <a:pt x="166064" y="384627"/>
                  <a:pt x="285776" y="378601"/>
                </a:cubicBezTo>
                <a:cubicBezTo>
                  <a:pt x="275191" y="365999"/>
                  <a:pt x="268439" y="355406"/>
                  <a:pt x="259315" y="347370"/>
                </a:cubicBezTo>
                <a:cubicBezTo>
                  <a:pt x="237599" y="328193"/>
                  <a:pt x="215518" y="309565"/>
                  <a:pt x="192342" y="292215"/>
                </a:cubicBezTo>
                <a:cubicBezTo>
                  <a:pt x="181940" y="284544"/>
                  <a:pt x="168436" y="281257"/>
                  <a:pt x="157122" y="274682"/>
                </a:cubicBezTo>
                <a:cubicBezTo>
                  <a:pt x="123727" y="255505"/>
                  <a:pt x="90331" y="236146"/>
                  <a:pt x="57484" y="215691"/>
                </a:cubicBezTo>
                <a:cubicBezTo>
                  <a:pt x="52009" y="212221"/>
                  <a:pt x="49454" y="203820"/>
                  <a:pt x="40512" y="189757"/>
                </a:cubicBezTo>
                <a:cubicBezTo>
                  <a:pt x="66061" y="191035"/>
                  <a:pt x="86499" y="186652"/>
                  <a:pt x="102011" y="193775"/>
                </a:cubicBezTo>
                <a:cubicBezTo>
                  <a:pt x="144895" y="213317"/>
                  <a:pt x="186502" y="236329"/>
                  <a:pt x="227197" y="260436"/>
                </a:cubicBezTo>
                <a:cubicBezTo>
                  <a:pt x="262052" y="281074"/>
                  <a:pt x="294717" y="305547"/>
                  <a:pt x="328478" y="328011"/>
                </a:cubicBezTo>
                <a:cubicBezTo>
                  <a:pt x="337055" y="333673"/>
                  <a:pt x="346179" y="338238"/>
                  <a:pt x="360595" y="346457"/>
                </a:cubicBezTo>
                <a:cubicBezTo>
                  <a:pt x="371180" y="229754"/>
                  <a:pt x="372457" y="117799"/>
                  <a:pt x="372092" y="0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6F1D52-27E2-4418-B13C-94DF16170C33}"/>
              </a:ext>
            </a:extLst>
          </p:cNvPr>
          <p:cNvSpPr txBox="1"/>
          <p:nvPr/>
        </p:nvSpPr>
        <p:spPr>
          <a:xfrm>
            <a:off x="2920355" y="3322042"/>
            <a:ext cx="12913725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Courier New" panose="02070309020205020404" pitchFamily="49" charset="0"/>
              <a:buChar char="o"/>
            </a:pPr>
            <a:r>
              <a:rPr lang="en-US" sz="3200" dirty="0"/>
              <a:t>offer support courses for students with disabilities.</a:t>
            </a:r>
          </a:p>
          <a:p>
            <a:pPr marL="742950" indent="-742950">
              <a:buFont typeface="Courier New" panose="02070309020205020404" pitchFamily="49" charset="0"/>
              <a:buChar char="o"/>
            </a:pPr>
            <a:r>
              <a:rPr lang="en-US" sz="3200" dirty="0"/>
              <a:t>provide technical assistance to campus instructional and technology committees on access requirements for individuals with disabilities.</a:t>
            </a:r>
          </a:p>
          <a:p>
            <a:pPr marL="742950" indent="-742950">
              <a:buFont typeface="Courier New" panose="02070309020205020404" pitchFamily="49" charset="0"/>
              <a:buChar char="o"/>
            </a:pPr>
            <a:r>
              <a:rPr lang="en-US" sz="3200" dirty="0"/>
              <a:t>coordinate with the District Information Technology Department on the installation and maintenance of assistive computer technology in the labs.</a:t>
            </a:r>
          </a:p>
          <a:p>
            <a:pPr marL="742950" indent="-742950">
              <a:buFont typeface="Courier New" panose="02070309020205020404" pitchFamily="49" charset="0"/>
              <a:buChar char="o"/>
            </a:pPr>
            <a:r>
              <a:rPr lang="en-US" sz="3200" dirty="0"/>
              <a:t>assist multiple faculty who would like assistance with lessons involving technology (e.g. PowerPoints, online worksheets, </a:t>
            </a:r>
            <a:r>
              <a:rPr lang="en-US" sz="3200" dirty="0" err="1"/>
              <a:t>etc</a:t>
            </a:r>
            <a:r>
              <a:rPr lang="en-US" sz="3200" dirty="0"/>
              <a:t>)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A18AF3-E93C-38C1-39F7-809063C9DC87}"/>
              </a:ext>
            </a:extLst>
          </p:cNvPr>
          <p:cNvSpPr txBox="1"/>
          <p:nvPr/>
        </p:nvSpPr>
        <p:spPr>
          <a:xfrm>
            <a:off x="1833856" y="2627082"/>
            <a:ext cx="134660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Our part-time Assistive Technology Specialist has NO time to :</a:t>
            </a:r>
          </a:p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56E718-5014-4A05-8C06-8D7CE5E29ACA}"/>
              </a:ext>
            </a:extLst>
          </p:cNvPr>
          <p:cNvSpPr txBox="1"/>
          <p:nvPr/>
        </p:nvSpPr>
        <p:spPr>
          <a:xfrm>
            <a:off x="4472237" y="8351109"/>
            <a:ext cx="1136184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buFont typeface="Wingdings" panose="05000000000000000000" pitchFamily="2" charset="2"/>
              <a:buChar char="§"/>
            </a:pPr>
            <a:r>
              <a:rPr lang="en-US" sz="3200" dirty="0"/>
              <a:t>Must rely on part-time Instructional Aide to take on some training duties. </a:t>
            </a:r>
            <a:r>
              <a:rPr lang="en-US" sz="3200" i="1" dirty="0"/>
              <a:t>(Remember this is not part of the Instructional Aide duties).</a:t>
            </a:r>
          </a:p>
        </p:txBody>
      </p:sp>
    </p:spTree>
    <p:extLst>
      <p:ext uri="{BB962C8B-B14F-4D97-AF65-F5344CB8AC3E}">
        <p14:creationId xmlns:p14="http://schemas.microsoft.com/office/powerpoint/2010/main" val="2602754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2"/>
          <p:cNvSpPr/>
          <p:nvPr/>
        </p:nvSpPr>
        <p:spPr>
          <a:xfrm rot="20611735">
            <a:off x="15583516" y="-1336994"/>
            <a:ext cx="5852581" cy="5058977"/>
          </a:xfrm>
          <a:custGeom>
            <a:avLst/>
            <a:gdLst/>
            <a:ahLst/>
            <a:cxnLst/>
            <a:rect l="l" t="t" r="r" b="b"/>
            <a:pathLst>
              <a:path w="6401970" h="5058977" extrusionOk="0">
                <a:moveTo>
                  <a:pt x="2661624" y="128499"/>
                </a:moveTo>
                <a:cubicBezTo>
                  <a:pt x="2700280" y="116659"/>
                  <a:pt x="2746934" y="119247"/>
                  <a:pt x="2798293" y="141515"/>
                </a:cubicBezTo>
                <a:cubicBezTo>
                  <a:pt x="2844633" y="161588"/>
                  <a:pt x="2899363" y="161510"/>
                  <a:pt x="2949467" y="174055"/>
                </a:cubicBezTo>
                <a:cubicBezTo>
                  <a:pt x="3017684" y="191070"/>
                  <a:pt x="3084332" y="214907"/>
                  <a:pt x="3153333" y="228942"/>
                </a:cubicBezTo>
                <a:cubicBezTo>
                  <a:pt x="3176151" y="233490"/>
                  <a:pt x="3203281" y="215769"/>
                  <a:pt x="3235272" y="206203"/>
                </a:cubicBezTo>
                <a:cubicBezTo>
                  <a:pt x="3257540" y="231138"/>
                  <a:pt x="3290159" y="240547"/>
                  <a:pt x="3331403" y="245408"/>
                </a:cubicBezTo>
                <a:cubicBezTo>
                  <a:pt x="3401972" y="253249"/>
                  <a:pt x="3471129" y="276380"/>
                  <a:pt x="3539425" y="297865"/>
                </a:cubicBezTo>
                <a:cubicBezTo>
                  <a:pt x="3614228" y="321388"/>
                  <a:pt x="3686443" y="353301"/>
                  <a:pt x="3761403" y="376275"/>
                </a:cubicBezTo>
                <a:cubicBezTo>
                  <a:pt x="3823426" y="395015"/>
                  <a:pt x="3887722" y="405992"/>
                  <a:pt x="3951156" y="419714"/>
                </a:cubicBezTo>
                <a:cubicBezTo>
                  <a:pt x="4036701" y="438297"/>
                  <a:pt x="4122795" y="454293"/>
                  <a:pt x="4207792" y="474601"/>
                </a:cubicBezTo>
                <a:cubicBezTo>
                  <a:pt x="4290436" y="494674"/>
                  <a:pt x="4371904" y="519765"/>
                  <a:pt x="4454313" y="541250"/>
                </a:cubicBezTo>
                <a:cubicBezTo>
                  <a:pt x="4472975" y="546111"/>
                  <a:pt x="4493518" y="543132"/>
                  <a:pt x="4512572" y="546895"/>
                </a:cubicBezTo>
                <a:cubicBezTo>
                  <a:pt x="4595295" y="563126"/>
                  <a:pt x="4669392" y="610878"/>
                  <a:pt x="4755643" y="614563"/>
                </a:cubicBezTo>
                <a:cubicBezTo>
                  <a:pt x="4790143" y="616053"/>
                  <a:pt x="4802140" y="657767"/>
                  <a:pt x="4839071" y="666706"/>
                </a:cubicBezTo>
                <a:cubicBezTo>
                  <a:pt x="4893174" y="679879"/>
                  <a:pt x="4943827" y="707714"/>
                  <a:pt x="4995891" y="729434"/>
                </a:cubicBezTo>
                <a:cubicBezTo>
                  <a:pt x="5000910" y="731551"/>
                  <a:pt x="5005771" y="736412"/>
                  <a:pt x="5010711" y="736334"/>
                </a:cubicBezTo>
                <a:cubicBezTo>
                  <a:pt x="5075399" y="735315"/>
                  <a:pt x="5127777" y="768796"/>
                  <a:pt x="5178038" y="801806"/>
                </a:cubicBezTo>
                <a:cubicBezTo>
                  <a:pt x="5215910" y="826662"/>
                  <a:pt x="5257154" y="837404"/>
                  <a:pt x="5298240" y="851597"/>
                </a:cubicBezTo>
                <a:cubicBezTo>
                  <a:pt x="5446201" y="902798"/>
                  <a:pt x="5565698" y="1003477"/>
                  <a:pt x="5697740" y="1082436"/>
                </a:cubicBezTo>
                <a:cubicBezTo>
                  <a:pt x="5813787" y="1151829"/>
                  <a:pt x="5923953" y="1232905"/>
                  <a:pt x="6011380" y="1333348"/>
                </a:cubicBezTo>
                <a:cubicBezTo>
                  <a:pt x="6137228" y="1477936"/>
                  <a:pt x="6259313" y="1629111"/>
                  <a:pt x="6314435" y="1820196"/>
                </a:cubicBezTo>
                <a:cubicBezTo>
                  <a:pt x="6333646" y="1886766"/>
                  <a:pt x="6363755" y="1950279"/>
                  <a:pt x="6382103" y="2017006"/>
                </a:cubicBezTo>
                <a:cubicBezTo>
                  <a:pt x="6420132" y="2155556"/>
                  <a:pt x="6397079" y="2294812"/>
                  <a:pt x="6367048" y="2430227"/>
                </a:cubicBezTo>
                <a:cubicBezTo>
                  <a:pt x="6334743" y="2576461"/>
                  <a:pt x="6283777" y="2718227"/>
                  <a:pt x="6202858" y="2846192"/>
                </a:cubicBezTo>
                <a:cubicBezTo>
                  <a:pt x="6161065" y="2912370"/>
                  <a:pt x="6120998" y="2981606"/>
                  <a:pt x="6068306" y="3038297"/>
                </a:cubicBezTo>
                <a:cubicBezTo>
                  <a:pt x="5882780" y="3239473"/>
                  <a:pt x="5656143" y="3398371"/>
                  <a:pt x="5403781" y="3504209"/>
                </a:cubicBezTo>
                <a:cubicBezTo>
                  <a:pt x="5281853" y="3555568"/>
                  <a:pt x="5164787" y="3618296"/>
                  <a:pt x="5044427" y="3673496"/>
                </a:cubicBezTo>
                <a:cubicBezTo>
                  <a:pt x="4966017" y="3709330"/>
                  <a:pt x="4887215" y="3743360"/>
                  <a:pt x="4806923" y="3773940"/>
                </a:cubicBezTo>
                <a:cubicBezTo>
                  <a:pt x="4577966" y="3860269"/>
                  <a:pt x="4349322" y="3947461"/>
                  <a:pt x="4136047" y="4069311"/>
                </a:cubicBezTo>
                <a:cubicBezTo>
                  <a:pt x="3991929" y="4151798"/>
                  <a:pt x="3846478" y="4232325"/>
                  <a:pt x="3705967" y="4320615"/>
                </a:cubicBezTo>
                <a:cubicBezTo>
                  <a:pt x="3632105" y="4366955"/>
                  <a:pt x="3569299" y="4430389"/>
                  <a:pt x="3498416" y="4482218"/>
                </a:cubicBezTo>
                <a:cubicBezTo>
                  <a:pt x="3423064" y="4537105"/>
                  <a:pt x="3342772" y="4585249"/>
                  <a:pt x="3266950" y="4639508"/>
                </a:cubicBezTo>
                <a:cubicBezTo>
                  <a:pt x="3209161" y="4680831"/>
                  <a:pt x="3157175" y="4730935"/>
                  <a:pt x="3098603" y="4770375"/>
                </a:cubicBezTo>
                <a:cubicBezTo>
                  <a:pt x="2985144" y="4846354"/>
                  <a:pt x="2867607" y="4915826"/>
                  <a:pt x="2734702" y="4953620"/>
                </a:cubicBezTo>
                <a:cubicBezTo>
                  <a:pt x="2721372" y="4957383"/>
                  <a:pt x="2706161" y="4955501"/>
                  <a:pt x="2693537" y="4960598"/>
                </a:cubicBezTo>
                <a:cubicBezTo>
                  <a:pt x="2574746" y="5008271"/>
                  <a:pt x="2448976" y="5015485"/>
                  <a:pt x="2323676" y="5023953"/>
                </a:cubicBezTo>
                <a:cubicBezTo>
                  <a:pt x="2217980" y="5031010"/>
                  <a:pt x="2109931" y="5023953"/>
                  <a:pt x="2006821" y="5043399"/>
                </a:cubicBezTo>
                <a:cubicBezTo>
                  <a:pt x="1912024" y="5061433"/>
                  <a:pt x="1818637" y="5061668"/>
                  <a:pt x="1725643" y="5054847"/>
                </a:cubicBezTo>
                <a:cubicBezTo>
                  <a:pt x="1560433" y="5042772"/>
                  <a:pt x="1393812" y="5039949"/>
                  <a:pt x="1231659" y="4996980"/>
                </a:cubicBezTo>
                <a:cubicBezTo>
                  <a:pt x="1152309" y="4975966"/>
                  <a:pt x="1069900" y="4966714"/>
                  <a:pt x="989451" y="4949307"/>
                </a:cubicBezTo>
                <a:cubicBezTo>
                  <a:pt x="938014" y="4938173"/>
                  <a:pt x="884460" y="4928607"/>
                  <a:pt x="837492" y="4906417"/>
                </a:cubicBezTo>
                <a:cubicBezTo>
                  <a:pt x="729129" y="4855372"/>
                  <a:pt x="627196" y="4792095"/>
                  <a:pt x="546748" y="4700747"/>
                </a:cubicBezTo>
                <a:cubicBezTo>
                  <a:pt x="477041" y="4621631"/>
                  <a:pt x="407178" y="4542280"/>
                  <a:pt x="342881" y="4458852"/>
                </a:cubicBezTo>
                <a:cubicBezTo>
                  <a:pt x="304686" y="4407878"/>
                  <a:pt x="271719" y="4353179"/>
                  <a:pt x="244477" y="4295602"/>
                </a:cubicBezTo>
                <a:cubicBezTo>
                  <a:pt x="201743" y="4208097"/>
                  <a:pt x="156736" y="4120199"/>
                  <a:pt x="127959" y="4027832"/>
                </a:cubicBezTo>
                <a:cubicBezTo>
                  <a:pt x="74403" y="3859909"/>
                  <a:pt x="57294" y="3682490"/>
                  <a:pt x="77777" y="3507424"/>
                </a:cubicBezTo>
                <a:cubicBezTo>
                  <a:pt x="88206" y="3418899"/>
                  <a:pt x="94321" y="3330688"/>
                  <a:pt x="115884" y="3243417"/>
                </a:cubicBezTo>
                <a:cubicBezTo>
                  <a:pt x="143093" y="3133173"/>
                  <a:pt x="162225" y="3020890"/>
                  <a:pt x="186453" y="2909782"/>
                </a:cubicBezTo>
                <a:cubicBezTo>
                  <a:pt x="220640" y="2752021"/>
                  <a:pt x="263452" y="2595201"/>
                  <a:pt x="249730" y="2430540"/>
                </a:cubicBezTo>
                <a:cubicBezTo>
                  <a:pt x="241340" y="2329862"/>
                  <a:pt x="223306" y="2232712"/>
                  <a:pt x="179710" y="2139874"/>
                </a:cubicBezTo>
                <a:cubicBezTo>
                  <a:pt x="132272" y="2038882"/>
                  <a:pt x="90871" y="1934989"/>
                  <a:pt x="49549" y="1831330"/>
                </a:cubicBezTo>
                <a:cubicBezTo>
                  <a:pt x="-27293" y="1638520"/>
                  <a:pt x="-13179" y="1451747"/>
                  <a:pt x="80913" y="1266386"/>
                </a:cubicBezTo>
                <a:cubicBezTo>
                  <a:pt x="125686" y="1178645"/>
                  <a:pt x="186532" y="1104156"/>
                  <a:pt x="240243" y="1023707"/>
                </a:cubicBezTo>
                <a:cubicBezTo>
                  <a:pt x="302971" y="930085"/>
                  <a:pt x="378088" y="849872"/>
                  <a:pt x="449833" y="765424"/>
                </a:cubicBezTo>
                <a:cubicBezTo>
                  <a:pt x="507229" y="698462"/>
                  <a:pt x="558901" y="625776"/>
                  <a:pt x="621708" y="564381"/>
                </a:cubicBezTo>
                <a:cubicBezTo>
                  <a:pt x="699020" y="489107"/>
                  <a:pt x="777195" y="408109"/>
                  <a:pt x="870267" y="357770"/>
                </a:cubicBezTo>
                <a:cubicBezTo>
                  <a:pt x="951108" y="314174"/>
                  <a:pt x="1014777" y="235372"/>
                  <a:pt x="1117494" y="228080"/>
                </a:cubicBezTo>
                <a:cubicBezTo>
                  <a:pt x="1152230" y="225649"/>
                  <a:pt x="1183280" y="188875"/>
                  <a:pt x="1218879" y="175388"/>
                </a:cubicBezTo>
                <a:cubicBezTo>
                  <a:pt x="1299641" y="144024"/>
                  <a:pt x="1380717" y="104819"/>
                  <a:pt x="1462734" y="88510"/>
                </a:cubicBezTo>
                <a:cubicBezTo>
                  <a:pt x="1571724" y="67182"/>
                  <a:pt x="1673579" y="-7542"/>
                  <a:pt x="1792919" y="31192"/>
                </a:cubicBezTo>
                <a:cubicBezTo>
                  <a:pt x="1855647" y="-4720"/>
                  <a:pt x="1925275" y="5709"/>
                  <a:pt x="1992786" y="2416"/>
                </a:cubicBezTo>
                <a:cubicBezTo>
                  <a:pt x="2001176" y="2416"/>
                  <a:pt x="2011055" y="-1975"/>
                  <a:pt x="2017720" y="1083"/>
                </a:cubicBezTo>
                <a:cubicBezTo>
                  <a:pt x="2106873" y="41621"/>
                  <a:pt x="2202454" y="4141"/>
                  <a:pt x="2293332" y="24606"/>
                </a:cubicBezTo>
                <a:cubicBezTo>
                  <a:pt x="2382013" y="44836"/>
                  <a:pt x="2471636" y="61145"/>
                  <a:pt x="2559926" y="82629"/>
                </a:cubicBezTo>
                <a:cubicBezTo>
                  <a:pt x="2590035" y="90000"/>
                  <a:pt x="2617401" y="108112"/>
                  <a:pt x="2661624" y="128499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22"/>
          <p:cNvSpPr/>
          <p:nvPr/>
        </p:nvSpPr>
        <p:spPr>
          <a:xfrm rot="4645522">
            <a:off x="-4920417" y="6523142"/>
            <a:ext cx="9340089" cy="8131771"/>
          </a:xfrm>
          <a:custGeom>
            <a:avLst/>
            <a:gdLst/>
            <a:ahLst/>
            <a:cxnLst/>
            <a:rect l="l" t="t" r="r" b="b"/>
            <a:pathLst>
              <a:path w="9340089" h="8131771" extrusionOk="0">
                <a:moveTo>
                  <a:pt x="1291" y="4501851"/>
                </a:moveTo>
                <a:cubicBezTo>
                  <a:pt x="-8687" y="4140131"/>
                  <a:pt x="38557" y="3790432"/>
                  <a:pt x="164420" y="3446624"/>
                </a:cubicBezTo>
                <a:cubicBezTo>
                  <a:pt x="228613" y="3271234"/>
                  <a:pt x="330674" y="3125776"/>
                  <a:pt x="416866" y="2966975"/>
                </a:cubicBezTo>
                <a:cubicBezTo>
                  <a:pt x="530106" y="2758767"/>
                  <a:pt x="699125" y="2606939"/>
                  <a:pt x="853719" y="2438641"/>
                </a:cubicBezTo>
                <a:cubicBezTo>
                  <a:pt x="889061" y="2400173"/>
                  <a:pt x="907574" y="2337903"/>
                  <a:pt x="983068" y="2361705"/>
                </a:cubicBezTo>
                <a:cubicBezTo>
                  <a:pt x="991723" y="2364349"/>
                  <a:pt x="1013602" y="2324319"/>
                  <a:pt x="1029830" y="2304484"/>
                </a:cubicBezTo>
                <a:cubicBezTo>
                  <a:pt x="1077915" y="2245339"/>
                  <a:pt x="1124919" y="2196292"/>
                  <a:pt x="1209428" y="2174173"/>
                </a:cubicBezTo>
                <a:cubicBezTo>
                  <a:pt x="1306560" y="2149289"/>
                  <a:pt x="1386141" y="2074757"/>
                  <a:pt x="1479426" y="2029076"/>
                </a:cubicBezTo>
                <a:cubicBezTo>
                  <a:pt x="1740167" y="1901651"/>
                  <a:pt x="1878532" y="1846353"/>
                  <a:pt x="2155622" y="1842867"/>
                </a:cubicBezTo>
                <a:cubicBezTo>
                  <a:pt x="2206592" y="1842266"/>
                  <a:pt x="2212001" y="1729506"/>
                  <a:pt x="2282687" y="1797547"/>
                </a:cubicBezTo>
                <a:cubicBezTo>
                  <a:pt x="2516139" y="1685148"/>
                  <a:pt x="2785296" y="1736118"/>
                  <a:pt x="3022716" y="1631173"/>
                </a:cubicBezTo>
                <a:cubicBezTo>
                  <a:pt x="3170577" y="1565777"/>
                  <a:pt x="3331782" y="1531035"/>
                  <a:pt x="3485174" y="1477421"/>
                </a:cubicBezTo>
                <a:cubicBezTo>
                  <a:pt x="3546963" y="1455782"/>
                  <a:pt x="3604545" y="1421401"/>
                  <a:pt x="3662968" y="1390988"/>
                </a:cubicBezTo>
                <a:cubicBezTo>
                  <a:pt x="3716463" y="1363098"/>
                  <a:pt x="3765750" y="1323308"/>
                  <a:pt x="3822250" y="1305877"/>
                </a:cubicBezTo>
                <a:cubicBezTo>
                  <a:pt x="3882356" y="1287605"/>
                  <a:pt x="3933927" y="1267048"/>
                  <a:pt x="3969751" y="1214035"/>
                </a:cubicBezTo>
                <a:cubicBezTo>
                  <a:pt x="3978767" y="1200811"/>
                  <a:pt x="3992591" y="1181938"/>
                  <a:pt x="4004973" y="1181217"/>
                </a:cubicBezTo>
                <a:cubicBezTo>
                  <a:pt x="4148627" y="1173884"/>
                  <a:pt x="4225924" y="1050786"/>
                  <a:pt x="4336279" y="986953"/>
                </a:cubicBezTo>
                <a:cubicBezTo>
                  <a:pt x="4450962" y="920475"/>
                  <a:pt x="4542083" y="813606"/>
                  <a:pt x="4644625" y="725611"/>
                </a:cubicBezTo>
                <a:cubicBezTo>
                  <a:pt x="4767843" y="619944"/>
                  <a:pt x="4882165" y="499731"/>
                  <a:pt x="5018246" y="414380"/>
                </a:cubicBezTo>
                <a:cubicBezTo>
                  <a:pt x="5229098" y="282146"/>
                  <a:pt x="5465677" y="196555"/>
                  <a:pt x="5690715" y="90407"/>
                </a:cubicBezTo>
                <a:cubicBezTo>
                  <a:pt x="5860575" y="10225"/>
                  <a:pt x="6027311" y="2652"/>
                  <a:pt x="6200657" y="4214"/>
                </a:cubicBezTo>
                <a:cubicBezTo>
                  <a:pt x="6428340" y="6258"/>
                  <a:pt x="6655902" y="-2517"/>
                  <a:pt x="6883225" y="728"/>
                </a:cubicBezTo>
                <a:cubicBezTo>
                  <a:pt x="7107421" y="4094"/>
                  <a:pt x="7315990" y="62878"/>
                  <a:pt x="7473107" y="241154"/>
                </a:cubicBezTo>
                <a:cubicBezTo>
                  <a:pt x="7534537" y="310997"/>
                  <a:pt x="7601855" y="375551"/>
                  <a:pt x="7667131" y="441909"/>
                </a:cubicBezTo>
                <a:cubicBezTo>
                  <a:pt x="7674717" y="449622"/>
                  <a:pt x="7684213" y="455181"/>
                  <a:pt x="7694660" y="458017"/>
                </a:cubicBezTo>
                <a:cubicBezTo>
                  <a:pt x="7963215" y="524495"/>
                  <a:pt x="8124540" y="736069"/>
                  <a:pt x="8308585" y="914825"/>
                </a:cubicBezTo>
                <a:cubicBezTo>
                  <a:pt x="8552978" y="1152726"/>
                  <a:pt x="8744837" y="1433543"/>
                  <a:pt x="8917583" y="1723977"/>
                </a:cubicBezTo>
                <a:cubicBezTo>
                  <a:pt x="9051500" y="1948894"/>
                  <a:pt x="9144784" y="2192806"/>
                  <a:pt x="9206935" y="2453547"/>
                </a:cubicBezTo>
                <a:cubicBezTo>
                  <a:pt x="9278797" y="2746998"/>
                  <a:pt x="9321954" y="3046737"/>
                  <a:pt x="9335802" y="3348530"/>
                </a:cubicBezTo>
                <a:cubicBezTo>
                  <a:pt x="9352873" y="3769275"/>
                  <a:pt x="9320054" y="4189418"/>
                  <a:pt x="9217753" y="4599584"/>
                </a:cubicBezTo>
                <a:cubicBezTo>
                  <a:pt x="9134807" y="4932332"/>
                  <a:pt x="9011829" y="5252098"/>
                  <a:pt x="8887890" y="5572224"/>
                </a:cubicBezTo>
                <a:cubicBezTo>
                  <a:pt x="8791768" y="5823685"/>
                  <a:pt x="8665929" y="6062764"/>
                  <a:pt x="8513067" y="6284364"/>
                </a:cubicBezTo>
                <a:cubicBezTo>
                  <a:pt x="8326978" y="6551236"/>
                  <a:pt x="8118410" y="6806207"/>
                  <a:pt x="7861514" y="7013935"/>
                </a:cubicBezTo>
                <a:cubicBezTo>
                  <a:pt x="7677589" y="7162638"/>
                  <a:pt x="7504844" y="7327689"/>
                  <a:pt x="7308536" y="7457399"/>
                </a:cubicBezTo>
                <a:cubicBezTo>
                  <a:pt x="7135070" y="7572202"/>
                  <a:pt x="6943812" y="7672700"/>
                  <a:pt x="6746542" y="7736052"/>
                </a:cubicBezTo>
                <a:cubicBezTo>
                  <a:pt x="6443366" y="7834266"/>
                  <a:pt x="6132256" y="7920819"/>
                  <a:pt x="5818261" y="7963855"/>
                </a:cubicBezTo>
                <a:cubicBezTo>
                  <a:pt x="5405090" y="8020355"/>
                  <a:pt x="4990116" y="8081783"/>
                  <a:pt x="4570454" y="8081664"/>
                </a:cubicBezTo>
                <a:cubicBezTo>
                  <a:pt x="4505298" y="8081664"/>
                  <a:pt x="4440263" y="8110514"/>
                  <a:pt x="4374747" y="8112318"/>
                </a:cubicBezTo>
                <a:cubicBezTo>
                  <a:pt x="4123623" y="8119170"/>
                  <a:pt x="3867570" y="8151507"/>
                  <a:pt x="3622697" y="8113880"/>
                </a:cubicBezTo>
                <a:cubicBezTo>
                  <a:pt x="3429395" y="8084308"/>
                  <a:pt x="3234410" y="8125902"/>
                  <a:pt x="3043152" y="8063751"/>
                </a:cubicBezTo>
                <a:cubicBezTo>
                  <a:pt x="2922939" y="8024322"/>
                  <a:pt x="2786738" y="8033217"/>
                  <a:pt x="2658471" y="8013262"/>
                </a:cubicBezTo>
                <a:cubicBezTo>
                  <a:pt x="2559897" y="7997755"/>
                  <a:pt x="2462765" y="7974073"/>
                  <a:pt x="2383545" y="7904109"/>
                </a:cubicBezTo>
                <a:cubicBezTo>
                  <a:pt x="2368518" y="7891006"/>
                  <a:pt x="2337143" y="7893771"/>
                  <a:pt x="2313221" y="7893771"/>
                </a:cubicBezTo>
                <a:cubicBezTo>
                  <a:pt x="2057889" y="7893771"/>
                  <a:pt x="1822633" y="7818638"/>
                  <a:pt x="1590262" y="7718501"/>
                </a:cubicBezTo>
                <a:cubicBezTo>
                  <a:pt x="1458749" y="7661760"/>
                  <a:pt x="1315576" y="7632669"/>
                  <a:pt x="1228301" y="7504041"/>
                </a:cubicBezTo>
                <a:cubicBezTo>
                  <a:pt x="886657" y="7351612"/>
                  <a:pt x="748292" y="7044468"/>
                  <a:pt x="618463" y="6723380"/>
                </a:cubicBezTo>
                <a:cubicBezTo>
                  <a:pt x="502698" y="6437274"/>
                  <a:pt x="350389" y="6165594"/>
                  <a:pt x="240995" y="5877324"/>
                </a:cubicBezTo>
                <a:cubicBezTo>
                  <a:pt x="133886" y="5595064"/>
                  <a:pt x="34470" y="5306314"/>
                  <a:pt x="24011" y="4997848"/>
                </a:cubicBezTo>
                <a:cubicBezTo>
                  <a:pt x="17880" y="4832556"/>
                  <a:pt x="8864" y="4667143"/>
                  <a:pt x="1291" y="4501851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1" name="Google Shape;331;p22"/>
          <p:cNvGrpSpPr/>
          <p:nvPr/>
        </p:nvGrpSpPr>
        <p:grpSpPr>
          <a:xfrm>
            <a:off x="16125270" y="779196"/>
            <a:ext cx="1462072" cy="1469485"/>
            <a:chOff x="16125270" y="779196"/>
            <a:chExt cx="1462072" cy="1469485"/>
          </a:xfrm>
        </p:grpSpPr>
        <p:sp>
          <p:nvSpPr>
            <p:cNvPr id="332" name="Google Shape;332;p22"/>
            <p:cNvSpPr/>
            <p:nvPr/>
          </p:nvSpPr>
          <p:spPr>
            <a:xfrm>
              <a:off x="16125270" y="800071"/>
              <a:ext cx="1255920" cy="1416904"/>
            </a:xfrm>
            <a:custGeom>
              <a:avLst/>
              <a:gdLst/>
              <a:ahLst/>
              <a:cxnLst/>
              <a:rect l="l" t="t" r="r" b="b"/>
              <a:pathLst>
                <a:path w="1255920" h="1416904" extrusionOk="0">
                  <a:moveTo>
                    <a:pt x="1225813" y="703639"/>
                  </a:moveTo>
                  <a:cubicBezTo>
                    <a:pt x="1234518" y="699583"/>
                    <a:pt x="1244339" y="697026"/>
                    <a:pt x="1251955" y="691060"/>
                  </a:cubicBezTo>
                  <a:cubicBezTo>
                    <a:pt x="1259660" y="683536"/>
                    <a:pt x="1255190" y="671427"/>
                    <a:pt x="1246633" y="666784"/>
                  </a:cubicBezTo>
                  <a:cubicBezTo>
                    <a:pt x="1219873" y="650913"/>
                    <a:pt x="1186321" y="653058"/>
                    <a:pt x="1159061" y="637834"/>
                  </a:cubicBezTo>
                  <a:cubicBezTo>
                    <a:pt x="1068520" y="590810"/>
                    <a:pt x="996475" y="516983"/>
                    <a:pt x="925224" y="445271"/>
                  </a:cubicBezTo>
                  <a:cubicBezTo>
                    <a:pt x="895876" y="419378"/>
                    <a:pt x="873675" y="387431"/>
                    <a:pt x="851120" y="355778"/>
                  </a:cubicBezTo>
                  <a:cubicBezTo>
                    <a:pt x="813716" y="308960"/>
                    <a:pt x="779046" y="259761"/>
                    <a:pt x="752404" y="205948"/>
                  </a:cubicBezTo>
                  <a:cubicBezTo>
                    <a:pt x="721204" y="140614"/>
                    <a:pt x="694356" y="72047"/>
                    <a:pt x="664127" y="6096"/>
                  </a:cubicBezTo>
                  <a:cubicBezTo>
                    <a:pt x="661010" y="277"/>
                    <a:pt x="652776" y="-1751"/>
                    <a:pt x="647218" y="1658"/>
                  </a:cubicBezTo>
                  <a:cubicBezTo>
                    <a:pt x="638896" y="6360"/>
                    <a:pt x="640749" y="16294"/>
                    <a:pt x="644630" y="23348"/>
                  </a:cubicBezTo>
                  <a:cubicBezTo>
                    <a:pt x="632927" y="76279"/>
                    <a:pt x="615665" y="129681"/>
                    <a:pt x="590258" y="177822"/>
                  </a:cubicBezTo>
                  <a:cubicBezTo>
                    <a:pt x="574144" y="206036"/>
                    <a:pt x="554883" y="232281"/>
                    <a:pt x="534005" y="257145"/>
                  </a:cubicBezTo>
                  <a:cubicBezTo>
                    <a:pt x="498658" y="299732"/>
                    <a:pt x="462812" y="342053"/>
                    <a:pt x="421820" y="379349"/>
                  </a:cubicBezTo>
                  <a:cubicBezTo>
                    <a:pt x="379593" y="417879"/>
                    <a:pt x="339101" y="457644"/>
                    <a:pt x="293521" y="492765"/>
                  </a:cubicBezTo>
                  <a:cubicBezTo>
                    <a:pt x="234885" y="539701"/>
                    <a:pt x="171192" y="579613"/>
                    <a:pt x="106116" y="616967"/>
                  </a:cubicBezTo>
                  <a:cubicBezTo>
                    <a:pt x="84385" y="629253"/>
                    <a:pt x="62095" y="640597"/>
                    <a:pt x="39246" y="650707"/>
                  </a:cubicBezTo>
                  <a:cubicBezTo>
                    <a:pt x="29807" y="654822"/>
                    <a:pt x="20338" y="658848"/>
                    <a:pt x="10722" y="662522"/>
                  </a:cubicBezTo>
                  <a:cubicBezTo>
                    <a:pt x="6341" y="663756"/>
                    <a:pt x="2636" y="666695"/>
                    <a:pt x="989" y="670986"/>
                  </a:cubicBezTo>
                  <a:cubicBezTo>
                    <a:pt x="-1981" y="677540"/>
                    <a:pt x="2047" y="685740"/>
                    <a:pt x="8958" y="687504"/>
                  </a:cubicBezTo>
                  <a:cubicBezTo>
                    <a:pt x="39776" y="692382"/>
                    <a:pt x="71593" y="686886"/>
                    <a:pt x="102322" y="693587"/>
                  </a:cubicBezTo>
                  <a:cubicBezTo>
                    <a:pt x="137874" y="701229"/>
                    <a:pt x="171662" y="715365"/>
                    <a:pt x="204156" y="731471"/>
                  </a:cubicBezTo>
                  <a:cubicBezTo>
                    <a:pt x="264321" y="761919"/>
                    <a:pt x="321869" y="797863"/>
                    <a:pt x="370006" y="845475"/>
                  </a:cubicBezTo>
                  <a:cubicBezTo>
                    <a:pt x="409322" y="881184"/>
                    <a:pt x="448109" y="918039"/>
                    <a:pt x="476427" y="963388"/>
                  </a:cubicBezTo>
                  <a:cubicBezTo>
                    <a:pt x="520389" y="1028957"/>
                    <a:pt x="571056" y="1090059"/>
                    <a:pt x="605932" y="1161359"/>
                  </a:cubicBezTo>
                  <a:cubicBezTo>
                    <a:pt x="630721" y="1208500"/>
                    <a:pt x="656158" y="1254525"/>
                    <a:pt x="676418" y="1304194"/>
                  </a:cubicBezTo>
                  <a:cubicBezTo>
                    <a:pt x="687769" y="1331997"/>
                    <a:pt x="697209" y="1360535"/>
                    <a:pt x="707883" y="1388544"/>
                  </a:cubicBezTo>
                  <a:cubicBezTo>
                    <a:pt x="711441" y="1396567"/>
                    <a:pt x="712911" y="1406001"/>
                    <a:pt x="718852" y="1412702"/>
                  </a:cubicBezTo>
                  <a:cubicBezTo>
                    <a:pt x="723703" y="1417846"/>
                    <a:pt x="732114" y="1418257"/>
                    <a:pt x="737642" y="1413995"/>
                  </a:cubicBezTo>
                  <a:cubicBezTo>
                    <a:pt x="747375" y="1404356"/>
                    <a:pt x="746082" y="1388896"/>
                    <a:pt x="749963" y="1376406"/>
                  </a:cubicBezTo>
                  <a:cubicBezTo>
                    <a:pt x="759755" y="1333379"/>
                    <a:pt x="769018" y="1290117"/>
                    <a:pt x="782398" y="1248030"/>
                  </a:cubicBezTo>
                  <a:cubicBezTo>
                    <a:pt x="793602" y="1210763"/>
                    <a:pt x="805335" y="1173673"/>
                    <a:pt x="818891" y="1137230"/>
                  </a:cubicBezTo>
                  <a:cubicBezTo>
                    <a:pt x="840122" y="1081330"/>
                    <a:pt x="856472" y="1023373"/>
                    <a:pt x="882732" y="969501"/>
                  </a:cubicBezTo>
                  <a:cubicBezTo>
                    <a:pt x="932781" y="867370"/>
                    <a:pt x="1051464" y="791809"/>
                    <a:pt x="1148828" y="737584"/>
                  </a:cubicBezTo>
                  <a:cubicBezTo>
                    <a:pt x="1173764" y="725299"/>
                    <a:pt x="1200142" y="714513"/>
                    <a:pt x="1225813" y="703639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22"/>
            <p:cNvSpPr/>
            <p:nvPr/>
          </p:nvSpPr>
          <p:spPr>
            <a:xfrm>
              <a:off x="17251342" y="779196"/>
              <a:ext cx="336000" cy="413298"/>
            </a:xfrm>
            <a:custGeom>
              <a:avLst/>
              <a:gdLst/>
              <a:ahLst/>
              <a:cxnLst/>
              <a:rect l="l" t="t" r="r" b="b"/>
              <a:pathLst>
                <a:path w="336000" h="413298" extrusionOk="0">
                  <a:moveTo>
                    <a:pt x="277619" y="114112"/>
                  </a:moveTo>
                  <a:cubicBezTo>
                    <a:pt x="245361" y="91452"/>
                    <a:pt x="216278" y="62444"/>
                    <a:pt x="198458" y="27000"/>
                  </a:cubicBezTo>
                  <a:cubicBezTo>
                    <a:pt x="196664" y="23268"/>
                    <a:pt x="193812" y="15097"/>
                    <a:pt x="188636" y="13510"/>
                  </a:cubicBezTo>
                  <a:cubicBezTo>
                    <a:pt x="189313" y="9895"/>
                    <a:pt x="190312" y="5957"/>
                    <a:pt x="188871" y="2371"/>
                  </a:cubicBezTo>
                  <a:cubicBezTo>
                    <a:pt x="188107" y="49"/>
                    <a:pt x="184755" y="-1009"/>
                    <a:pt x="183196" y="1254"/>
                  </a:cubicBezTo>
                  <a:cubicBezTo>
                    <a:pt x="176550" y="12041"/>
                    <a:pt x="170993" y="23973"/>
                    <a:pt x="164553" y="35082"/>
                  </a:cubicBezTo>
                  <a:cubicBezTo>
                    <a:pt x="150967" y="60211"/>
                    <a:pt x="133294" y="82694"/>
                    <a:pt x="114415" y="104325"/>
                  </a:cubicBezTo>
                  <a:cubicBezTo>
                    <a:pt x="85744" y="138888"/>
                    <a:pt x="49016" y="165251"/>
                    <a:pt x="8171" y="183590"/>
                  </a:cubicBezTo>
                  <a:cubicBezTo>
                    <a:pt x="2878" y="186176"/>
                    <a:pt x="-592" y="191761"/>
                    <a:pt x="84" y="197727"/>
                  </a:cubicBezTo>
                  <a:cubicBezTo>
                    <a:pt x="731" y="206691"/>
                    <a:pt x="9935" y="210600"/>
                    <a:pt x="16963" y="214038"/>
                  </a:cubicBezTo>
                  <a:cubicBezTo>
                    <a:pt x="27138" y="218976"/>
                    <a:pt x="35754" y="223002"/>
                    <a:pt x="46164" y="228263"/>
                  </a:cubicBezTo>
                  <a:cubicBezTo>
                    <a:pt x="46105" y="228234"/>
                    <a:pt x="45987" y="228175"/>
                    <a:pt x="45869" y="228116"/>
                  </a:cubicBezTo>
                  <a:cubicBezTo>
                    <a:pt x="45487" y="227940"/>
                    <a:pt x="45134" y="227763"/>
                    <a:pt x="44752" y="227558"/>
                  </a:cubicBezTo>
                  <a:cubicBezTo>
                    <a:pt x="45281" y="227793"/>
                    <a:pt x="45781" y="228057"/>
                    <a:pt x="46281" y="228322"/>
                  </a:cubicBezTo>
                  <a:cubicBezTo>
                    <a:pt x="46722" y="228557"/>
                    <a:pt x="47193" y="228763"/>
                    <a:pt x="47634" y="228998"/>
                  </a:cubicBezTo>
                  <a:cubicBezTo>
                    <a:pt x="46810" y="228616"/>
                    <a:pt x="46663" y="228557"/>
                    <a:pt x="46516" y="228469"/>
                  </a:cubicBezTo>
                  <a:cubicBezTo>
                    <a:pt x="46428" y="228410"/>
                    <a:pt x="46311" y="228381"/>
                    <a:pt x="46222" y="228322"/>
                  </a:cubicBezTo>
                  <a:cubicBezTo>
                    <a:pt x="109445" y="261062"/>
                    <a:pt x="164611" y="319901"/>
                    <a:pt x="186872" y="388203"/>
                  </a:cubicBezTo>
                  <a:cubicBezTo>
                    <a:pt x="190489" y="396756"/>
                    <a:pt x="191342" y="411422"/>
                    <a:pt x="203133" y="413097"/>
                  </a:cubicBezTo>
                  <a:cubicBezTo>
                    <a:pt x="215043" y="415095"/>
                    <a:pt x="219630" y="401811"/>
                    <a:pt x="221395" y="392347"/>
                  </a:cubicBezTo>
                  <a:cubicBezTo>
                    <a:pt x="224659" y="379181"/>
                    <a:pt x="227570" y="365985"/>
                    <a:pt x="230952" y="352877"/>
                  </a:cubicBezTo>
                  <a:cubicBezTo>
                    <a:pt x="239509" y="319578"/>
                    <a:pt x="248889" y="286249"/>
                    <a:pt x="266915" y="256507"/>
                  </a:cubicBezTo>
                  <a:cubicBezTo>
                    <a:pt x="285324" y="222855"/>
                    <a:pt x="316318" y="197903"/>
                    <a:pt x="335255" y="164927"/>
                  </a:cubicBezTo>
                  <a:cubicBezTo>
                    <a:pt x="342577" y="138418"/>
                    <a:pt x="293940" y="127573"/>
                    <a:pt x="277619" y="114112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22"/>
            <p:cNvSpPr/>
            <p:nvPr/>
          </p:nvSpPr>
          <p:spPr>
            <a:xfrm>
              <a:off x="17460328" y="1859622"/>
              <a:ext cx="58" cy="117"/>
            </a:xfrm>
            <a:custGeom>
              <a:avLst/>
              <a:gdLst/>
              <a:ahLst/>
              <a:cxnLst/>
              <a:rect l="l" t="t" r="r" b="b"/>
              <a:pathLst>
                <a:path w="58" h="117" extrusionOk="0">
                  <a:moveTo>
                    <a:pt x="0" y="0"/>
                  </a:moveTo>
                  <a:cubicBezTo>
                    <a:pt x="29" y="29"/>
                    <a:pt x="29" y="88"/>
                    <a:pt x="59" y="118"/>
                  </a:cubicBezTo>
                  <a:cubicBezTo>
                    <a:pt x="59" y="118"/>
                    <a:pt x="59" y="118"/>
                    <a:pt x="59" y="118"/>
                  </a:cubicBezTo>
                  <a:cubicBezTo>
                    <a:pt x="29" y="88"/>
                    <a:pt x="0" y="29"/>
                    <a:pt x="0" y="0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22"/>
            <p:cNvSpPr/>
            <p:nvPr/>
          </p:nvSpPr>
          <p:spPr>
            <a:xfrm>
              <a:off x="17227014" y="1829866"/>
              <a:ext cx="355926" cy="418815"/>
            </a:xfrm>
            <a:custGeom>
              <a:avLst/>
              <a:gdLst/>
              <a:ahLst/>
              <a:cxnLst/>
              <a:rect l="l" t="t" r="r" b="b"/>
              <a:pathLst>
                <a:path w="355926" h="418815" extrusionOk="0">
                  <a:moveTo>
                    <a:pt x="344086" y="170388"/>
                  </a:moveTo>
                  <a:cubicBezTo>
                    <a:pt x="326825" y="154135"/>
                    <a:pt x="307123" y="140704"/>
                    <a:pt x="291214" y="123011"/>
                  </a:cubicBezTo>
                  <a:cubicBezTo>
                    <a:pt x="266189" y="95767"/>
                    <a:pt x="249722" y="62762"/>
                    <a:pt x="233372" y="29874"/>
                  </a:cubicBezTo>
                  <a:cubicBezTo>
                    <a:pt x="233401" y="29963"/>
                    <a:pt x="233431" y="30021"/>
                    <a:pt x="233460" y="30080"/>
                  </a:cubicBezTo>
                  <a:cubicBezTo>
                    <a:pt x="229902" y="23526"/>
                    <a:pt x="227550" y="16502"/>
                    <a:pt x="226167" y="9184"/>
                  </a:cubicBezTo>
                  <a:cubicBezTo>
                    <a:pt x="225491" y="6127"/>
                    <a:pt x="223109" y="3335"/>
                    <a:pt x="220433" y="1748"/>
                  </a:cubicBezTo>
                  <a:cubicBezTo>
                    <a:pt x="209494" y="-4512"/>
                    <a:pt x="198143" y="7215"/>
                    <a:pt x="202701" y="18354"/>
                  </a:cubicBezTo>
                  <a:cubicBezTo>
                    <a:pt x="152476" y="88155"/>
                    <a:pt x="100809" y="127361"/>
                    <a:pt x="18119" y="152578"/>
                  </a:cubicBezTo>
                  <a:cubicBezTo>
                    <a:pt x="-36106" y="169536"/>
                    <a:pt x="47084" y="214238"/>
                    <a:pt x="63522" y="230109"/>
                  </a:cubicBezTo>
                  <a:cubicBezTo>
                    <a:pt x="83577" y="246450"/>
                    <a:pt x="99309" y="267552"/>
                    <a:pt x="109131" y="291475"/>
                  </a:cubicBezTo>
                  <a:cubicBezTo>
                    <a:pt x="119041" y="314693"/>
                    <a:pt x="125422" y="338264"/>
                    <a:pt x="128186" y="364304"/>
                  </a:cubicBezTo>
                  <a:cubicBezTo>
                    <a:pt x="129451" y="376089"/>
                    <a:pt x="130333" y="387904"/>
                    <a:pt x="131539" y="399718"/>
                  </a:cubicBezTo>
                  <a:cubicBezTo>
                    <a:pt x="131921" y="406537"/>
                    <a:pt x="133538" y="413884"/>
                    <a:pt x="140066" y="417382"/>
                  </a:cubicBezTo>
                  <a:cubicBezTo>
                    <a:pt x="160357" y="425640"/>
                    <a:pt x="170090" y="396074"/>
                    <a:pt x="179882" y="383407"/>
                  </a:cubicBezTo>
                  <a:cubicBezTo>
                    <a:pt x="200437" y="349785"/>
                    <a:pt x="223109" y="317515"/>
                    <a:pt x="249045" y="287419"/>
                  </a:cubicBezTo>
                  <a:cubicBezTo>
                    <a:pt x="274394" y="254738"/>
                    <a:pt x="312033" y="235546"/>
                    <a:pt x="343616" y="209771"/>
                  </a:cubicBezTo>
                  <a:cubicBezTo>
                    <a:pt x="361171" y="198426"/>
                    <a:pt x="358701" y="182996"/>
                    <a:pt x="344086" y="170388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6" name="Google Shape;336;p22"/>
          <p:cNvSpPr/>
          <p:nvPr/>
        </p:nvSpPr>
        <p:spPr>
          <a:xfrm>
            <a:off x="16125270" y="800071"/>
            <a:ext cx="1255920" cy="1416904"/>
          </a:xfrm>
          <a:custGeom>
            <a:avLst/>
            <a:gdLst/>
            <a:ahLst/>
            <a:cxnLst/>
            <a:rect l="l" t="t" r="r" b="b"/>
            <a:pathLst>
              <a:path w="1255920" h="1416904" extrusionOk="0">
                <a:moveTo>
                  <a:pt x="718852" y="1412702"/>
                </a:moveTo>
                <a:cubicBezTo>
                  <a:pt x="712911" y="1406001"/>
                  <a:pt x="711441" y="1396567"/>
                  <a:pt x="707883" y="1388544"/>
                </a:cubicBezTo>
                <a:cubicBezTo>
                  <a:pt x="697209" y="1360535"/>
                  <a:pt x="687769" y="1331997"/>
                  <a:pt x="676418" y="1304194"/>
                </a:cubicBezTo>
                <a:cubicBezTo>
                  <a:pt x="656158" y="1254525"/>
                  <a:pt x="630721" y="1208500"/>
                  <a:pt x="605932" y="1161359"/>
                </a:cubicBezTo>
                <a:cubicBezTo>
                  <a:pt x="571056" y="1090059"/>
                  <a:pt x="520389" y="1028957"/>
                  <a:pt x="476427" y="963388"/>
                </a:cubicBezTo>
                <a:cubicBezTo>
                  <a:pt x="448109" y="918039"/>
                  <a:pt x="409322" y="881184"/>
                  <a:pt x="370006" y="845475"/>
                </a:cubicBezTo>
                <a:cubicBezTo>
                  <a:pt x="321869" y="797863"/>
                  <a:pt x="264321" y="761919"/>
                  <a:pt x="204156" y="731471"/>
                </a:cubicBezTo>
                <a:cubicBezTo>
                  <a:pt x="171662" y="715365"/>
                  <a:pt x="137874" y="701229"/>
                  <a:pt x="102322" y="693587"/>
                </a:cubicBezTo>
                <a:cubicBezTo>
                  <a:pt x="71593" y="686886"/>
                  <a:pt x="39776" y="692382"/>
                  <a:pt x="8958" y="687504"/>
                </a:cubicBezTo>
                <a:cubicBezTo>
                  <a:pt x="2047" y="685740"/>
                  <a:pt x="-1981" y="677540"/>
                  <a:pt x="989" y="670986"/>
                </a:cubicBezTo>
                <a:cubicBezTo>
                  <a:pt x="2636" y="666695"/>
                  <a:pt x="6341" y="663756"/>
                  <a:pt x="10722" y="662522"/>
                </a:cubicBezTo>
                <a:cubicBezTo>
                  <a:pt x="20338" y="658848"/>
                  <a:pt x="29807" y="654822"/>
                  <a:pt x="39246" y="650707"/>
                </a:cubicBezTo>
                <a:cubicBezTo>
                  <a:pt x="62095" y="640597"/>
                  <a:pt x="84385" y="629253"/>
                  <a:pt x="106116" y="616967"/>
                </a:cubicBezTo>
                <a:cubicBezTo>
                  <a:pt x="171192" y="579613"/>
                  <a:pt x="234885" y="539701"/>
                  <a:pt x="293521" y="492765"/>
                </a:cubicBezTo>
                <a:cubicBezTo>
                  <a:pt x="339101" y="457644"/>
                  <a:pt x="379593" y="417879"/>
                  <a:pt x="421820" y="379349"/>
                </a:cubicBezTo>
                <a:cubicBezTo>
                  <a:pt x="462812" y="342053"/>
                  <a:pt x="498658" y="299732"/>
                  <a:pt x="534005" y="257145"/>
                </a:cubicBezTo>
                <a:cubicBezTo>
                  <a:pt x="554883" y="232281"/>
                  <a:pt x="574144" y="206036"/>
                  <a:pt x="590258" y="177822"/>
                </a:cubicBezTo>
                <a:cubicBezTo>
                  <a:pt x="615665" y="129681"/>
                  <a:pt x="632927" y="76279"/>
                  <a:pt x="644630" y="23348"/>
                </a:cubicBezTo>
                <a:cubicBezTo>
                  <a:pt x="640749" y="16294"/>
                  <a:pt x="638896" y="6360"/>
                  <a:pt x="647218" y="1658"/>
                </a:cubicBezTo>
                <a:cubicBezTo>
                  <a:pt x="652776" y="-1751"/>
                  <a:pt x="661010" y="277"/>
                  <a:pt x="664127" y="6096"/>
                </a:cubicBezTo>
                <a:cubicBezTo>
                  <a:pt x="694356" y="72047"/>
                  <a:pt x="721204" y="140614"/>
                  <a:pt x="752404" y="205948"/>
                </a:cubicBezTo>
                <a:cubicBezTo>
                  <a:pt x="779046" y="259761"/>
                  <a:pt x="813716" y="308960"/>
                  <a:pt x="851120" y="355778"/>
                </a:cubicBezTo>
                <a:cubicBezTo>
                  <a:pt x="873675" y="387431"/>
                  <a:pt x="895876" y="419378"/>
                  <a:pt x="925224" y="445271"/>
                </a:cubicBezTo>
                <a:cubicBezTo>
                  <a:pt x="996475" y="516983"/>
                  <a:pt x="1068520" y="590810"/>
                  <a:pt x="1159061" y="637834"/>
                </a:cubicBezTo>
                <a:cubicBezTo>
                  <a:pt x="1186321" y="653058"/>
                  <a:pt x="1219873" y="650913"/>
                  <a:pt x="1246633" y="666784"/>
                </a:cubicBezTo>
                <a:cubicBezTo>
                  <a:pt x="1255190" y="671427"/>
                  <a:pt x="1259660" y="683536"/>
                  <a:pt x="1251955" y="691060"/>
                </a:cubicBezTo>
                <a:cubicBezTo>
                  <a:pt x="1244339" y="697026"/>
                  <a:pt x="1234518" y="699583"/>
                  <a:pt x="1225813" y="703639"/>
                </a:cubicBezTo>
                <a:cubicBezTo>
                  <a:pt x="1200142" y="714513"/>
                  <a:pt x="1173764" y="725299"/>
                  <a:pt x="1148828" y="737584"/>
                </a:cubicBezTo>
                <a:cubicBezTo>
                  <a:pt x="1051464" y="791809"/>
                  <a:pt x="932781" y="867370"/>
                  <a:pt x="882732" y="969501"/>
                </a:cubicBezTo>
                <a:cubicBezTo>
                  <a:pt x="856472" y="1023373"/>
                  <a:pt x="840122" y="1081330"/>
                  <a:pt x="818891" y="1137230"/>
                </a:cubicBezTo>
                <a:cubicBezTo>
                  <a:pt x="805335" y="1173673"/>
                  <a:pt x="793602" y="1210763"/>
                  <a:pt x="782398" y="1248030"/>
                </a:cubicBezTo>
                <a:cubicBezTo>
                  <a:pt x="769018" y="1290117"/>
                  <a:pt x="759755" y="1333379"/>
                  <a:pt x="749963" y="1376406"/>
                </a:cubicBezTo>
                <a:cubicBezTo>
                  <a:pt x="746082" y="1388896"/>
                  <a:pt x="747375" y="1404356"/>
                  <a:pt x="737642" y="1413995"/>
                </a:cubicBezTo>
                <a:cubicBezTo>
                  <a:pt x="732114" y="1418257"/>
                  <a:pt x="723703" y="1417846"/>
                  <a:pt x="718852" y="1412702"/>
                </a:cubicBezTo>
                <a:close/>
                <a:moveTo>
                  <a:pt x="532358" y="1000625"/>
                </a:moveTo>
                <a:cubicBezTo>
                  <a:pt x="579966" y="1061168"/>
                  <a:pt x="617900" y="1128119"/>
                  <a:pt x="652717" y="1196656"/>
                </a:cubicBezTo>
                <a:cubicBezTo>
                  <a:pt x="682329" y="1251204"/>
                  <a:pt x="706266" y="1308456"/>
                  <a:pt x="726438" y="1367118"/>
                </a:cubicBezTo>
                <a:cubicBezTo>
                  <a:pt x="745876" y="1273923"/>
                  <a:pt x="774635" y="1183137"/>
                  <a:pt x="808011" y="1094056"/>
                </a:cubicBezTo>
                <a:cubicBezTo>
                  <a:pt x="823067" y="1052263"/>
                  <a:pt x="836388" y="1009736"/>
                  <a:pt x="855090" y="969383"/>
                </a:cubicBezTo>
                <a:cubicBezTo>
                  <a:pt x="872616" y="928414"/>
                  <a:pt x="899435" y="892705"/>
                  <a:pt x="931958" y="862404"/>
                </a:cubicBezTo>
                <a:cubicBezTo>
                  <a:pt x="953307" y="841037"/>
                  <a:pt x="975214" y="820053"/>
                  <a:pt x="999945" y="802565"/>
                </a:cubicBezTo>
                <a:cubicBezTo>
                  <a:pt x="1066579" y="753337"/>
                  <a:pt x="1138124" y="710633"/>
                  <a:pt x="1215639" y="680861"/>
                </a:cubicBezTo>
                <a:cubicBezTo>
                  <a:pt x="1196054" y="675748"/>
                  <a:pt x="1175764" y="672838"/>
                  <a:pt x="1157179" y="664432"/>
                </a:cubicBezTo>
                <a:cubicBezTo>
                  <a:pt x="1124245" y="648856"/>
                  <a:pt x="1092868" y="629164"/>
                  <a:pt x="1064080" y="606857"/>
                </a:cubicBezTo>
                <a:cubicBezTo>
                  <a:pt x="1016530" y="568298"/>
                  <a:pt x="970009" y="528533"/>
                  <a:pt x="928458" y="483449"/>
                </a:cubicBezTo>
                <a:cubicBezTo>
                  <a:pt x="895553" y="452472"/>
                  <a:pt x="864118" y="420201"/>
                  <a:pt x="839446" y="382082"/>
                </a:cubicBezTo>
                <a:cubicBezTo>
                  <a:pt x="813010" y="346109"/>
                  <a:pt x="784045" y="312017"/>
                  <a:pt x="761667" y="273222"/>
                </a:cubicBezTo>
                <a:cubicBezTo>
                  <a:pt x="716587" y="202274"/>
                  <a:pt x="690033" y="121834"/>
                  <a:pt x="654364" y="46154"/>
                </a:cubicBezTo>
                <a:cubicBezTo>
                  <a:pt x="626987" y="185022"/>
                  <a:pt x="576496" y="242362"/>
                  <a:pt x="486249" y="345462"/>
                </a:cubicBezTo>
                <a:cubicBezTo>
                  <a:pt x="433435" y="401039"/>
                  <a:pt x="376623" y="453089"/>
                  <a:pt x="318016" y="502523"/>
                </a:cubicBezTo>
                <a:cubicBezTo>
                  <a:pt x="239708" y="565535"/>
                  <a:pt x="154548" y="620406"/>
                  <a:pt x="64653" y="665373"/>
                </a:cubicBezTo>
                <a:cubicBezTo>
                  <a:pt x="137786" y="666108"/>
                  <a:pt x="204303" y="702698"/>
                  <a:pt x="266673" y="737320"/>
                </a:cubicBezTo>
                <a:cubicBezTo>
                  <a:pt x="334072" y="774263"/>
                  <a:pt x="389620" y="828164"/>
                  <a:pt x="443816" y="881860"/>
                </a:cubicBezTo>
                <a:cubicBezTo>
                  <a:pt x="478897" y="917128"/>
                  <a:pt x="502981" y="960948"/>
                  <a:pt x="532358" y="1000625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22"/>
          <p:cNvSpPr/>
          <p:nvPr/>
        </p:nvSpPr>
        <p:spPr>
          <a:xfrm>
            <a:off x="17251342" y="779196"/>
            <a:ext cx="336000" cy="413298"/>
          </a:xfrm>
          <a:custGeom>
            <a:avLst/>
            <a:gdLst/>
            <a:ahLst/>
            <a:cxnLst/>
            <a:rect l="l" t="t" r="r" b="b"/>
            <a:pathLst>
              <a:path w="336000" h="413298" extrusionOk="0">
                <a:moveTo>
                  <a:pt x="203133" y="413097"/>
                </a:moveTo>
                <a:cubicBezTo>
                  <a:pt x="191342" y="411422"/>
                  <a:pt x="190489" y="396756"/>
                  <a:pt x="186872" y="388203"/>
                </a:cubicBezTo>
                <a:cubicBezTo>
                  <a:pt x="164611" y="319901"/>
                  <a:pt x="109445" y="261062"/>
                  <a:pt x="46222" y="228322"/>
                </a:cubicBezTo>
                <a:cubicBezTo>
                  <a:pt x="46311" y="228381"/>
                  <a:pt x="46428" y="228410"/>
                  <a:pt x="46516" y="228469"/>
                </a:cubicBezTo>
                <a:cubicBezTo>
                  <a:pt x="46663" y="228557"/>
                  <a:pt x="46810" y="228616"/>
                  <a:pt x="47634" y="228998"/>
                </a:cubicBezTo>
                <a:cubicBezTo>
                  <a:pt x="47193" y="228763"/>
                  <a:pt x="46722" y="228557"/>
                  <a:pt x="46281" y="228322"/>
                </a:cubicBezTo>
                <a:cubicBezTo>
                  <a:pt x="45781" y="228057"/>
                  <a:pt x="45281" y="227793"/>
                  <a:pt x="44752" y="227558"/>
                </a:cubicBezTo>
                <a:cubicBezTo>
                  <a:pt x="45134" y="227763"/>
                  <a:pt x="45487" y="227940"/>
                  <a:pt x="45869" y="228116"/>
                </a:cubicBezTo>
                <a:cubicBezTo>
                  <a:pt x="45987" y="228175"/>
                  <a:pt x="46105" y="228234"/>
                  <a:pt x="46164" y="228263"/>
                </a:cubicBezTo>
                <a:cubicBezTo>
                  <a:pt x="35754" y="223002"/>
                  <a:pt x="27138" y="218976"/>
                  <a:pt x="16963" y="214038"/>
                </a:cubicBezTo>
                <a:cubicBezTo>
                  <a:pt x="9935" y="210600"/>
                  <a:pt x="731" y="206691"/>
                  <a:pt x="84" y="197727"/>
                </a:cubicBezTo>
                <a:cubicBezTo>
                  <a:pt x="-592" y="191761"/>
                  <a:pt x="2878" y="186176"/>
                  <a:pt x="8171" y="183590"/>
                </a:cubicBezTo>
                <a:cubicBezTo>
                  <a:pt x="49016" y="165251"/>
                  <a:pt x="85744" y="138888"/>
                  <a:pt x="114415" y="104325"/>
                </a:cubicBezTo>
                <a:cubicBezTo>
                  <a:pt x="133294" y="82694"/>
                  <a:pt x="150967" y="60211"/>
                  <a:pt x="164553" y="35082"/>
                </a:cubicBezTo>
                <a:cubicBezTo>
                  <a:pt x="170993" y="23973"/>
                  <a:pt x="176550" y="12041"/>
                  <a:pt x="183196" y="1254"/>
                </a:cubicBezTo>
                <a:cubicBezTo>
                  <a:pt x="184755" y="-1009"/>
                  <a:pt x="188107" y="49"/>
                  <a:pt x="188871" y="2371"/>
                </a:cubicBezTo>
                <a:cubicBezTo>
                  <a:pt x="190312" y="5957"/>
                  <a:pt x="189313" y="9895"/>
                  <a:pt x="188636" y="13510"/>
                </a:cubicBezTo>
                <a:cubicBezTo>
                  <a:pt x="193812" y="15097"/>
                  <a:pt x="196664" y="23268"/>
                  <a:pt x="198458" y="27000"/>
                </a:cubicBezTo>
                <a:cubicBezTo>
                  <a:pt x="216278" y="62444"/>
                  <a:pt x="245361" y="91452"/>
                  <a:pt x="277619" y="114112"/>
                </a:cubicBezTo>
                <a:cubicBezTo>
                  <a:pt x="293940" y="127573"/>
                  <a:pt x="342577" y="138418"/>
                  <a:pt x="335255" y="164927"/>
                </a:cubicBezTo>
                <a:cubicBezTo>
                  <a:pt x="316318" y="197903"/>
                  <a:pt x="285324" y="222855"/>
                  <a:pt x="266915" y="256507"/>
                </a:cubicBezTo>
                <a:cubicBezTo>
                  <a:pt x="248889" y="286249"/>
                  <a:pt x="239509" y="319578"/>
                  <a:pt x="230952" y="352877"/>
                </a:cubicBezTo>
                <a:cubicBezTo>
                  <a:pt x="227570" y="365985"/>
                  <a:pt x="224659" y="379181"/>
                  <a:pt x="221395" y="392347"/>
                </a:cubicBezTo>
                <a:cubicBezTo>
                  <a:pt x="219630" y="401811"/>
                  <a:pt x="215043" y="415095"/>
                  <a:pt x="203133" y="413097"/>
                </a:cubicBezTo>
                <a:close/>
                <a:moveTo>
                  <a:pt x="44017" y="200254"/>
                </a:moveTo>
                <a:cubicBezTo>
                  <a:pt x="112386" y="231349"/>
                  <a:pt x="174786" y="291393"/>
                  <a:pt x="203192" y="361429"/>
                </a:cubicBezTo>
                <a:cubicBezTo>
                  <a:pt x="224276" y="265853"/>
                  <a:pt x="247566" y="233289"/>
                  <a:pt x="309143" y="160548"/>
                </a:cubicBezTo>
                <a:cubicBezTo>
                  <a:pt x="289617" y="148440"/>
                  <a:pt x="268003" y="139770"/>
                  <a:pt x="250183" y="124957"/>
                </a:cubicBezTo>
                <a:cubicBezTo>
                  <a:pt x="221365" y="102268"/>
                  <a:pt x="195223" y="74553"/>
                  <a:pt x="178079" y="41930"/>
                </a:cubicBezTo>
                <a:cubicBezTo>
                  <a:pt x="164847" y="73054"/>
                  <a:pt x="143645" y="99652"/>
                  <a:pt x="122031" y="125280"/>
                </a:cubicBezTo>
                <a:cubicBezTo>
                  <a:pt x="97801" y="154435"/>
                  <a:pt x="67895" y="178212"/>
                  <a:pt x="34283" y="195699"/>
                </a:cubicBezTo>
                <a:cubicBezTo>
                  <a:pt x="37547" y="197227"/>
                  <a:pt x="40782" y="198726"/>
                  <a:pt x="44017" y="200254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22"/>
          <p:cNvSpPr/>
          <p:nvPr/>
        </p:nvSpPr>
        <p:spPr>
          <a:xfrm>
            <a:off x="17227014" y="1829866"/>
            <a:ext cx="355926" cy="418815"/>
          </a:xfrm>
          <a:custGeom>
            <a:avLst/>
            <a:gdLst/>
            <a:ahLst/>
            <a:cxnLst/>
            <a:rect l="l" t="t" r="r" b="b"/>
            <a:pathLst>
              <a:path w="355926" h="418815" extrusionOk="0">
                <a:moveTo>
                  <a:pt x="140066" y="417382"/>
                </a:moveTo>
                <a:cubicBezTo>
                  <a:pt x="133538" y="413884"/>
                  <a:pt x="131921" y="406537"/>
                  <a:pt x="131539" y="399718"/>
                </a:cubicBezTo>
                <a:cubicBezTo>
                  <a:pt x="130333" y="387904"/>
                  <a:pt x="129451" y="376089"/>
                  <a:pt x="128186" y="364304"/>
                </a:cubicBezTo>
                <a:cubicBezTo>
                  <a:pt x="125422" y="338264"/>
                  <a:pt x="119041" y="314693"/>
                  <a:pt x="109131" y="291475"/>
                </a:cubicBezTo>
                <a:cubicBezTo>
                  <a:pt x="99309" y="267552"/>
                  <a:pt x="83577" y="246450"/>
                  <a:pt x="63522" y="230109"/>
                </a:cubicBezTo>
                <a:cubicBezTo>
                  <a:pt x="47084" y="214238"/>
                  <a:pt x="-36106" y="169536"/>
                  <a:pt x="18119" y="152578"/>
                </a:cubicBezTo>
                <a:cubicBezTo>
                  <a:pt x="100809" y="127361"/>
                  <a:pt x="152476" y="88155"/>
                  <a:pt x="202701" y="18354"/>
                </a:cubicBezTo>
                <a:cubicBezTo>
                  <a:pt x="198143" y="7215"/>
                  <a:pt x="209494" y="-4512"/>
                  <a:pt x="220433" y="1748"/>
                </a:cubicBezTo>
                <a:cubicBezTo>
                  <a:pt x="223109" y="3335"/>
                  <a:pt x="225491" y="6127"/>
                  <a:pt x="226167" y="9184"/>
                </a:cubicBezTo>
                <a:cubicBezTo>
                  <a:pt x="227550" y="16502"/>
                  <a:pt x="229902" y="23526"/>
                  <a:pt x="233460" y="30080"/>
                </a:cubicBezTo>
                <a:cubicBezTo>
                  <a:pt x="233431" y="30021"/>
                  <a:pt x="233401" y="29963"/>
                  <a:pt x="233372" y="29874"/>
                </a:cubicBezTo>
                <a:cubicBezTo>
                  <a:pt x="233343" y="29845"/>
                  <a:pt x="233313" y="29786"/>
                  <a:pt x="233313" y="29757"/>
                </a:cubicBezTo>
                <a:cubicBezTo>
                  <a:pt x="249692" y="62674"/>
                  <a:pt x="266160" y="95737"/>
                  <a:pt x="291214" y="123011"/>
                </a:cubicBezTo>
                <a:cubicBezTo>
                  <a:pt x="307123" y="140704"/>
                  <a:pt x="326825" y="154135"/>
                  <a:pt x="344086" y="170388"/>
                </a:cubicBezTo>
                <a:cubicBezTo>
                  <a:pt x="358701" y="182996"/>
                  <a:pt x="361171" y="198426"/>
                  <a:pt x="343616" y="209771"/>
                </a:cubicBezTo>
                <a:cubicBezTo>
                  <a:pt x="312033" y="235546"/>
                  <a:pt x="274394" y="254738"/>
                  <a:pt x="249045" y="287419"/>
                </a:cubicBezTo>
                <a:cubicBezTo>
                  <a:pt x="223109" y="317515"/>
                  <a:pt x="200437" y="349785"/>
                  <a:pt x="179882" y="383407"/>
                </a:cubicBezTo>
                <a:cubicBezTo>
                  <a:pt x="170090" y="396074"/>
                  <a:pt x="160357" y="425640"/>
                  <a:pt x="140066" y="417382"/>
                </a:cubicBezTo>
                <a:close/>
                <a:moveTo>
                  <a:pt x="153564" y="369946"/>
                </a:moveTo>
                <a:cubicBezTo>
                  <a:pt x="153799" y="372503"/>
                  <a:pt x="154034" y="375060"/>
                  <a:pt x="154240" y="377617"/>
                </a:cubicBezTo>
                <a:cubicBezTo>
                  <a:pt x="183117" y="330593"/>
                  <a:pt x="214611" y="284392"/>
                  <a:pt x="254280" y="245744"/>
                </a:cubicBezTo>
                <a:cubicBezTo>
                  <a:pt x="276952" y="224495"/>
                  <a:pt x="304917" y="210182"/>
                  <a:pt x="328501" y="190021"/>
                </a:cubicBezTo>
                <a:cubicBezTo>
                  <a:pt x="308652" y="171064"/>
                  <a:pt x="285244" y="155752"/>
                  <a:pt x="267954" y="134180"/>
                </a:cubicBezTo>
                <a:cubicBezTo>
                  <a:pt x="241959" y="104819"/>
                  <a:pt x="225079" y="68934"/>
                  <a:pt x="207789" y="34077"/>
                </a:cubicBezTo>
                <a:cubicBezTo>
                  <a:pt x="166620" y="103908"/>
                  <a:pt x="103456" y="146406"/>
                  <a:pt x="27882" y="172328"/>
                </a:cubicBezTo>
                <a:cubicBezTo>
                  <a:pt x="51054" y="192930"/>
                  <a:pt x="79107" y="207860"/>
                  <a:pt x="99721" y="231402"/>
                </a:cubicBezTo>
                <a:cubicBezTo>
                  <a:pt x="133479" y="269139"/>
                  <a:pt x="148947" y="320542"/>
                  <a:pt x="153564" y="369946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22"/>
          <p:cNvSpPr/>
          <p:nvPr/>
        </p:nvSpPr>
        <p:spPr>
          <a:xfrm>
            <a:off x="17285655" y="821126"/>
            <a:ext cx="274829" cy="319469"/>
          </a:xfrm>
          <a:custGeom>
            <a:avLst/>
            <a:gdLst/>
            <a:ahLst/>
            <a:cxnLst/>
            <a:rect l="l" t="t" r="r" b="b"/>
            <a:pathLst>
              <a:path w="274829" h="319469" extrusionOk="0">
                <a:moveTo>
                  <a:pt x="215870" y="83027"/>
                </a:moveTo>
                <a:cubicBezTo>
                  <a:pt x="233691" y="97839"/>
                  <a:pt x="255304" y="106480"/>
                  <a:pt x="274830" y="118618"/>
                </a:cubicBezTo>
                <a:cubicBezTo>
                  <a:pt x="213253" y="191358"/>
                  <a:pt x="189964" y="223923"/>
                  <a:pt x="168909" y="319470"/>
                </a:cubicBezTo>
                <a:cubicBezTo>
                  <a:pt x="140503" y="249463"/>
                  <a:pt x="78103" y="189419"/>
                  <a:pt x="9704" y="158324"/>
                </a:cubicBezTo>
                <a:cubicBezTo>
                  <a:pt x="6499" y="156796"/>
                  <a:pt x="3235" y="155297"/>
                  <a:pt x="0" y="153769"/>
                </a:cubicBezTo>
                <a:cubicBezTo>
                  <a:pt x="33611" y="136282"/>
                  <a:pt x="63517" y="112534"/>
                  <a:pt x="87748" y="83350"/>
                </a:cubicBezTo>
                <a:cubicBezTo>
                  <a:pt x="109361" y="57693"/>
                  <a:pt x="130593" y="31095"/>
                  <a:pt x="143796" y="0"/>
                </a:cubicBezTo>
                <a:cubicBezTo>
                  <a:pt x="160910" y="32652"/>
                  <a:pt x="187082" y="60338"/>
                  <a:pt x="215870" y="83027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22"/>
          <p:cNvSpPr/>
          <p:nvPr/>
        </p:nvSpPr>
        <p:spPr>
          <a:xfrm>
            <a:off x="17254896" y="1863943"/>
            <a:ext cx="300618" cy="343539"/>
          </a:xfrm>
          <a:custGeom>
            <a:avLst/>
            <a:gdLst/>
            <a:ahLst/>
            <a:cxnLst/>
            <a:rect l="l" t="t" r="r" b="b"/>
            <a:pathLst>
              <a:path w="300618" h="343539" extrusionOk="0">
                <a:moveTo>
                  <a:pt x="240072" y="100073"/>
                </a:moveTo>
                <a:cubicBezTo>
                  <a:pt x="257392" y="121616"/>
                  <a:pt x="280770" y="136958"/>
                  <a:pt x="300619" y="155885"/>
                </a:cubicBezTo>
                <a:cubicBezTo>
                  <a:pt x="277035" y="176076"/>
                  <a:pt x="249070" y="190389"/>
                  <a:pt x="226398" y="211638"/>
                </a:cubicBezTo>
                <a:cubicBezTo>
                  <a:pt x="186729" y="250285"/>
                  <a:pt x="155235" y="296487"/>
                  <a:pt x="126358" y="343540"/>
                </a:cubicBezTo>
                <a:cubicBezTo>
                  <a:pt x="126152" y="340983"/>
                  <a:pt x="125917" y="338426"/>
                  <a:pt x="125682" y="335869"/>
                </a:cubicBezTo>
                <a:cubicBezTo>
                  <a:pt x="121065" y="286465"/>
                  <a:pt x="105627" y="235061"/>
                  <a:pt x="71839" y="197295"/>
                </a:cubicBezTo>
                <a:cubicBezTo>
                  <a:pt x="51226" y="173754"/>
                  <a:pt x="23172" y="158824"/>
                  <a:pt x="0" y="138221"/>
                </a:cubicBezTo>
                <a:cubicBezTo>
                  <a:pt x="75544" y="112299"/>
                  <a:pt x="138709" y="69801"/>
                  <a:pt x="179907" y="0"/>
                </a:cubicBezTo>
                <a:cubicBezTo>
                  <a:pt x="197198" y="34827"/>
                  <a:pt x="214077" y="70712"/>
                  <a:pt x="240072" y="100073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22"/>
          <p:cNvSpPr txBox="1"/>
          <p:nvPr/>
        </p:nvSpPr>
        <p:spPr>
          <a:xfrm>
            <a:off x="6264655" y="7244460"/>
            <a:ext cx="242972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22"/>
          <p:cNvSpPr txBox="1"/>
          <p:nvPr/>
        </p:nvSpPr>
        <p:spPr>
          <a:xfrm>
            <a:off x="1049205" y="403654"/>
            <a:ext cx="13054500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 dirty="0">
                <a:solidFill>
                  <a:srgbClr val="284379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Solution!</a:t>
            </a:r>
            <a:endParaRPr dirty="0"/>
          </a:p>
        </p:txBody>
      </p:sp>
      <p:sp>
        <p:nvSpPr>
          <p:cNvPr id="344" name="Google Shape;344;p22"/>
          <p:cNvSpPr txBox="1"/>
          <p:nvPr/>
        </p:nvSpPr>
        <p:spPr>
          <a:xfrm>
            <a:off x="1049205" y="2284120"/>
            <a:ext cx="14737500" cy="1400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solidFill>
                  <a:srgbClr val="284379"/>
                </a:solidFill>
                <a:latin typeface="Poppins"/>
                <a:ea typeface="Poppins"/>
                <a:cs typeface="Poppins"/>
                <a:sym typeface="Poppins"/>
              </a:rPr>
              <a:t>The DRC is requesting a </a:t>
            </a:r>
            <a:r>
              <a:rPr lang="en-US" sz="3500" b="1" dirty="0">
                <a:solidFill>
                  <a:srgbClr val="284379"/>
                </a:solidFill>
                <a:latin typeface="Poppins"/>
                <a:ea typeface="Poppins"/>
                <a:cs typeface="Poppins"/>
                <a:sym typeface="Poppins"/>
              </a:rPr>
              <a:t>full-time</a:t>
            </a:r>
            <a:r>
              <a:rPr lang="en-US" sz="3500" dirty="0">
                <a:solidFill>
                  <a:srgbClr val="284379"/>
                </a:solidFill>
                <a:latin typeface="Poppins"/>
                <a:ea typeface="Poppins"/>
                <a:cs typeface="Poppins"/>
                <a:sym typeface="Poppins"/>
              </a:rPr>
              <a:t> Assistive Technology Specialist, so that the DRC has an expert who can offer:</a:t>
            </a:r>
            <a:endParaRPr dirty="0"/>
          </a:p>
        </p:txBody>
      </p:sp>
      <p:sp>
        <p:nvSpPr>
          <p:cNvPr id="345" name="Google Shape;345;p22"/>
          <p:cNvSpPr/>
          <p:nvPr/>
        </p:nvSpPr>
        <p:spPr>
          <a:xfrm>
            <a:off x="610539" y="8428609"/>
            <a:ext cx="805865" cy="878246"/>
          </a:xfrm>
          <a:custGeom>
            <a:avLst/>
            <a:gdLst/>
            <a:ahLst/>
            <a:cxnLst/>
            <a:rect l="l" t="t" r="r" b="b"/>
            <a:pathLst>
              <a:path w="805865" h="878246" extrusionOk="0">
                <a:moveTo>
                  <a:pt x="372092" y="0"/>
                </a:moveTo>
                <a:cubicBezTo>
                  <a:pt x="388151" y="4383"/>
                  <a:pt x="400925" y="8036"/>
                  <a:pt x="418261" y="12784"/>
                </a:cubicBezTo>
                <a:cubicBezTo>
                  <a:pt x="423006" y="58991"/>
                  <a:pt x="429393" y="106110"/>
                  <a:pt x="432131" y="153595"/>
                </a:cubicBezTo>
                <a:cubicBezTo>
                  <a:pt x="434868" y="200898"/>
                  <a:pt x="433773" y="248565"/>
                  <a:pt x="439065" y="298059"/>
                </a:cubicBezTo>
                <a:cubicBezTo>
                  <a:pt x="468446" y="258610"/>
                  <a:pt x="526842" y="256601"/>
                  <a:pt x="545273" y="207107"/>
                </a:cubicBezTo>
                <a:cubicBezTo>
                  <a:pt x="587427" y="186652"/>
                  <a:pt x="609508" y="140811"/>
                  <a:pt x="655495" y="123643"/>
                </a:cubicBezTo>
                <a:cubicBezTo>
                  <a:pt x="673744" y="116886"/>
                  <a:pt x="686518" y="95883"/>
                  <a:pt x="702760" y="82733"/>
                </a:cubicBezTo>
                <a:cubicBezTo>
                  <a:pt x="716811" y="71410"/>
                  <a:pt x="729038" y="66661"/>
                  <a:pt x="742542" y="88030"/>
                </a:cubicBezTo>
                <a:cubicBezTo>
                  <a:pt x="751484" y="102092"/>
                  <a:pt x="770098" y="109946"/>
                  <a:pt x="788529" y="123826"/>
                </a:cubicBezTo>
                <a:cubicBezTo>
                  <a:pt x="694548" y="204002"/>
                  <a:pt x="602026" y="282900"/>
                  <a:pt x="508045" y="363259"/>
                </a:cubicBezTo>
                <a:cubicBezTo>
                  <a:pt x="532681" y="377687"/>
                  <a:pt x="554215" y="383349"/>
                  <a:pt x="578486" y="377505"/>
                </a:cubicBezTo>
                <a:cubicBezTo>
                  <a:pt x="601662" y="372026"/>
                  <a:pt x="625020" y="370017"/>
                  <a:pt x="643451" y="391933"/>
                </a:cubicBezTo>
                <a:cubicBezTo>
                  <a:pt x="655860" y="380975"/>
                  <a:pt x="665532" y="372208"/>
                  <a:pt x="673562" y="365086"/>
                </a:cubicBezTo>
                <a:cubicBezTo>
                  <a:pt x="726301" y="364172"/>
                  <a:pt x="755864" y="394307"/>
                  <a:pt x="786339" y="439966"/>
                </a:cubicBezTo>
                <a:cubicBezTo>
                  <a:pt x="698197" y="442157"/>
                  <a:pt x="617173" y="444166"/>
                  <a:pt x="536331" y="446175"/>
                </a:cubicBezTo>
                <a:cubicBezTo>
                  <a:pt x="535419" y="449645"/>
                  <a:pt x="534689" y="453115"/>
                  <a:pt x="533776" y="456585"/>
                </a:cubicBezTo>
                <a:cubicBezTo>
                  <a:pt x="621188" y="518681"/>
                  <a:pt x="724111" y="558312"/>
                  <a:pt x="805865" y="635749"/>
                </a:cubicBezTo>
                <a:cubicBezTo>
                  <a:pt x="767908" y="657848"/>
                  <a:pt x="731958" y="658944"/>
                  <a:pt x="696555" y="638124"/>
                </a:cubicBezTo>
                <a:cubicBezTo>
                  <a:pt x="659693" y="616390"/>
                  <a:pt x="623925" y="592465"/>
                  <a:pt x="587975" y="569271"/>
                </a:cubicBezTo>
                <a:cubicBezTo>
                  <a:pt x="551477" y="545711"/>
                  <a:pt x="515710" y="521055"/>
                  <a:pt x="479030" y="497861"/>
                </a:cubicBezTo>
                <a:cubicBezTo>
                  <a:pt x="464431" y="488546"/>
                  <a:pt x="448189" y="481789"/>
                  <a:pt x="428481" y="471561"/>
                </a:cubicBezTo>
                <a:cubicBezTo>
                  <a:pt x="425743" y="524160"/>
                  <a:pt x="422459" y="570184"/>
                  <a:pt x="421181" y="616207"/>
                </a:cubicBezTo>
                <a:cubicBezTo>
                  <a:pt x="419904" y="661135"/>
                  <a:pt x="419174" y="706063"/>
                  <a:pt x="420269" y="750809"/>
                </a:cubicBezTo>
                <a:cubicBezTo>
                  <a:pt x="420999" y="783318"/>
                  <a:pt x="425926" y="815827"/>
                  <a:pt x="427021" y="848335"/>
                </a:cubicBezTo>
                <a:cubicBezTo>
                  <a:pt x="427386" y="857102"/>
                  <a:pt x="422641" y="871895"/>
                  <a:pt x="416984" y="873722"/>
                </a:cubicBezTo>
                <a:cubicBezTo>
                  <a:pt x="404027" y="877922"/>
                  <a:pt x="385961" y="880844"/>
                  <a:pt x="375742" y="874817"/>
                </a:cubicBezTo>
                <a:cubicBezTo>
                  <a:pt x="362238" y="866781"/>
                  <a:pt x="351471" y="854910"/>
                  <a:pt x="350741" y="831898"/>
                </a:cubicBezTo>
                <a:cubicBezTo>
                  <a:pt x="347821" y="739303"/>
                  <a:pt x="342347" y="646890"/>
                  <a:pt x="351836" y="554295"/>
                </a:cubicBezTo>
                <a:cubicBezTo>
                  <a:pt x="353296" y="539684"/>
                  <a:pt x="352019" y="524890"/>
                  <a:pt x="352019" y="500417"/>
                </a:cubicBezTo>
                <a:cubicBezTo>
                  <a:pt x="319171" y="523977"/>
                  <a:pt x="292163" y="541327"/>
                  <a:pt x="267709" y="561600"/>
                </a:cubicBezTo>
                <a:cubicBezTo>
                  <a:pt x="230847" y="592100"/>
                  <a:pt x="197087" y="626618"/>
                  <a:pt x="159312" y="656022"/>
                </a:cubicBezTo>
                <a:cubicBezTo>
                  <a:pt x="120442" y="686339"/>
                  <a:pt x="98908" y="689626"/>
                  <a:pt x="72448" y="643785"/>
                </a:cubicBezTo>
                <a:cubicBezTo>
                  <a:pt x="62776" y="627166"/>
                  <a:pt x="67520" y="612372"/>
                  <a:pt x="77010" y="602693"/>
                </a:cubicBezTo>
                <a:cubicBezTo>
                  <a:pt x="103470" y="574932"/>
                  <a:pt x="132486" y="549729"/>
                  <a:pt x="161137" y="524160"/>
                </a:cubicBezTo>
                <a:cubicBezTo>
                  <a:pt x="187232" y="500965"/>
                  <a:pt x="214240" y="478684"/>
                  <a:pt x="248913" y="449097"/>
                </a:cubicBezTo>
                <a:cubicBezTo>
                  <a:pt x="161866" y="440513"/>
                  <a:pt x="81937" y="473935"/>
                  <a:pt x="0" y="438687"/>
                </a:cubicBezTo>
                <a:cubicBezTo>
                  <a:pt x="57849" y="394855"/>
                  <a:pt x="166064" y="384627"/>
                  <a:pt x="285776" y="378601"/>
                </a:cubicBezTo>
                <a:cubicBezTo>
                  <a:pt x="275191" y="365999"/>
                  <a:pt x="268439" y="355406"/>
                  <a:pt x="259315" y="347370"/>
                </a:cubicBezTo>
                <a:cubicBezTo>
                  <a:pt x="237599" y="328193"/>
                  <a:pt x="215518" y="309565"/>
                  <a:pt x="192342" y="292215"/>
                </a:cubicBezTo>
                <a:cubicBezTo>
                  <a:pt x="181940" y="284544"/>
                  <a:pt x="168436" y="281257"/>
                  <a:pt x="157122" y="274682"/>
                </a:cubicBezTo>
                <a:cubicBezTo>
                  <a:pt x="123727" y="255505"/>
                  <a:pt x="90331" y="236146"/>
                  <a:pt x="57484" y="215691"/>
                </a:cubicBezTo>
                <a:cubicBezTo>
                  <a:pt x="52009" y="212221"/>
                  <a:pt x="49454" y="203820"/>
                  <a:pt x="40512" y="189757"/>
                </a:cubicBezTo>
                <a:cubicBezTo>
                  <a:pt x="66061" y="191035"/>
                  <a:pt x="86499" y="186652"/>
                  <a:pt x="102011" y="193775"/>
                </a:cubicBezTo>
                <a:cubicBezTo>
                  <a:pt x="144895" y="213317"/>
                  <a:pt x="186502" y="236329"/>
                  <a:pt x="227197" y="260436"/>
                </a:cubicBezTo>
                <a:cubicBezTo>
                  <a:pt x="262052" y="281074"/>
                  <a:pt x="294717" y="305547"/>
                  <a:pt x="328478" y="328011"/>
                </a:cubicBezTo>
                <a:cubicBezTo>
                  <a:pt x="337055" y="333673"/>
                  <a:pt x="346179" y="338238"/>
                  <a:pt x="360595" y="346457"/>
                </a:cubicBezTo>
                <a:cubicBezTo>
                  <a:pt x="371180" y="229754"/>
                  <a:pt x="372457" y="117799"/>
                  <a:pt x="372092" y="0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22"/>
          <p:cNvSpPr txBox="1"/>
          <p:nvPr/>
        </p:nvSpPr>
        <p:spPr>
          <a:xfrm>
            <a:off x="4106488" y="4123734"/>
            <a:ext cx="11522980" cy="6241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marR="0" lvl="0" indent="-342900" algn="l" rtl="0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/>
                </a:solidFill>
                <a:latin typeface="Poppins"/>
                <a:ea typeface="Poppins"/>
                <a:cs typeface="Poppins"/>
                <a:sym typeface="Poppins"/>
              </a:rPr>
              <a:t>Collaboration with local partnerships</a:t>
            </a:r>
          </a:p>
          <a:p>
            <a:pPr marL="342900" indent="-342900">
              <a:lnSpc>
                <a:spcPct val="120008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/>
                </a:solidFill>
                <a:latin typeface="Poppins"/>
                <a:ea typeface="Poppins"/>
                <a:cs typeface="Poppins"/>
                <a:sym typeface="Poppins"/>
              </a:rPr>
              <a:t>Consults with faculty</a:t>
            </a:r>
          </a:p>
          <a:p>
            <a:pPr marL="342900" marR="0" lvl="0" indent="-342900" algn="l" rtl="0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/>
                </a:solidFill>
                <a:latin typeface="Poppins"/>
                <a:ea typeface="Poppins"/>
                <a:cs typeface="Poppins"/>
                <a:sym typeface="Poppins"/>
              </a:rPr>
              <a:t>Provide classroom and increased individual instruction </a:t>
            </a:r>
          </a:p>
          <a:p>
            <a:pPr marL="342900" marR="0" lvl="0" indent="-342900" algn="l" rtl="0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/>
                </a:solidFill>
                <a:latin typeface="Poppins"/>
                <a:ea typeface="Poppins"/>
                <a:cs typeface="Poppins"/>
                <a:sym typeface="Poppins"/>
              </a:rPr>
              <a:t>Develop accessible course materials for assistive computer technology classes.</a:t>
            </a:r>
          </a:p>
          <a:p>
            <a:pPr marL="342900" indent="-342900">
              <a:lnSpc>
                <a:spcPct val="120008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/>
                </a:solidFill>
                <a:latin typeface="Poppins"/>
                <a:ea typeface="Poppins"/>
                <a:cs typeface="Poppins"/>
                <a:sym typeface="Poppins"/>
              </a:rPr>
              <a:t>Development and implementation of curriculum in assistive computer technology </a:t>
            </a:r>
          </a:p>
          <a:p>
            <a:pPr marL="342900" indent="-342900">
              <a:lnSpc>
                <a:spcPct val="120008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/>
                </a:solidFill>
                <a:latin typeface="Poppins"/>
                <a:ea typeface="Poppins"/>
                <a:cs typeface="Poppins"/>
                <a:sym typeface="Poppins"/>
              </a:rPr>
              <a:t>Expand assistive technology evaluations to ALL DRC students</a:t>
            </a:r>
          </a:p>
          <a:p>
            <a:pPr marL="0" marR="0" lvl="0" indent="0" algn="l" rtl="0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99" dirty="0">
              <a:solidFill>
                <a:schemeClr val="bg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99" dirty="0">
              <a:solidFill>
                <a:schemeClr val="bg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536509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3"/>
          <p:cNvSpPr txBox="1"/>
          <p:nvPr/>
        </p:nvSpPr>
        <p:spPr>
          <a:xfrm>
            <a:off x="1723530" y="2388518"/>
            <a:ext cx="15029700" cy="6689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The proposed position aligns with the  district strategic plan to </a:t>
            </a:r>
            <a:r>
              <a:rPr lang="en-US" sz="42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“develop and strengthen educational offering, interventions, and support programs that increase student access, success, and completion”. 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2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 Full-Time Assistive Technology Specialist will </a:t>
            </a:r>
            <a:r>
              <a:rPr lang="en-US" sz="42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serve as an interventionist </a:t>
            </a:r>
            <a:r>
              <a:rPr lang="en-US" sz="42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who will provide a specialized support </a:t>
            </a:r>
            <a:r>
              <a:rPr lang="en-US" sz="42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that no other DRC team member can </a:t>
            </a:r>
            <a:r>
              <a:rPr lang="en-US" sz="42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by making sure DRC students have assistive technologies that can improve their functional limitations.</a:t>
            </a:r>
            <a:endParaRPr dirty="0"/>
          </a:p>
        </p:txBody>
      </p:sp>
      <p:sp>
        <p:nvSpPr>
          <p:cNvPr id="363" name="Google Shape;363;p23"/>
          <p:cNvSpPr/>
          <p:nvPr/>
        </p:nvSpPr>
        <p:spPr>
          <a:xfrm>
            <a:off x="15265325" y="-1708627"/>
            <a:ext cx="6401970" cy="5058977"/>
          </a:xfrm>
          <a:custGeom>
            <a:avLst/>
            <a:gdLst/>
            <a:ahLst/>
            <a:cxnLst/>
            <a:rect l="l" t="t" r="r" b="b"/>
            <a:pathLst>
              <a:path w="6401970" h="5058977" extrusionOk="0">
                <a:moveTo>
                  <a:pt x="2661624" y="128499"/>
                </a:moveTo>
                <a:cubicBezTo>
                  <a:pt x="2700280" y="116659"/>
                  <a:pt x="2746934" y="119247"/>
                  <a:pt x="2798293" y="141515"/>
                </a:cubicBezTo>
                <a:cubicBezTo>
                  <a:pt x="2844633" y="161588"/>
                  <a:pt x="2899363" y="161510"/>
                  <a:pt x="2949467" y="174055"/>
                </a:cubicBezTo>
                <a:cubicBezTo>
                  <a:pt x="3017684" y="191070"/>
                  <a:pt x="3084332" y="214907"/>
                  <a:pt x="3153333" y="228942"/>
                </a:cubicBezTo>
                <a:cubicBezTo>
                  <a:pt x="3176151" y="233490"/>
                  <a:pt x="3203281" y="215769"/>
                  <a:pt x="3235272" y="206203"/>
                </a:cubicBezTo>
                <a:cubicBezTo>
                  <a:pt x="3257540" y="231138"/>
                  <a:pt x="3290159" y="240547"/>
                  <a:pt x="3331403" y="245408"/>
                </a:cubicBezTo>
                <a:cubicBezTo>
                  <a:pt x="3401972" y="253249"/>
                  <a:pt x="3471129" y="276380"/>
                  <a:pt x="3539425" y="297865"/>
                </a:cubicBezTo>
                <a:cubicBezTo>
                  <a:pt x="3614228" y="321388"/>
                  <a:pt x="3686443" y="353301"/>
                  <a:pt x="3761403" y="376275"/>
                </a:cubicBezTo>
                <a:cubicBezTo>
                  <a:pt x="3823426" y="395015"/>
                  <a:pt x="3887722" y="405992"/>
                  <a:pt x="3951156" y="419714"/>
                </a:cubicBezTo>
                <a:cubicBezTo>
                  <a:pt x="4036701" y="438297"/>
                  <a:pt x="4122795" y="454293"/>
                  <a:pt x="4207792" y="474601"/>
                </a:cubicBezTo>
                <a:cubicBezTo>
                  <a:pt x="4290436" y="494674"/>
                  <a:pt x="4371904" y="519765"/>
                  <a:pt x="4454313" y="541250"/>
                </a:cubicBezTo>
                <a:cubicBezTo>
                  <a:pt x="4472975" y="546111"/>
                  <a:pt x="4493518" y="543132"/>
                  <a:pt x="4512572" y="546895"/>
                </a:cubicBezTo>
                <a:cubicBezTo>
                  <a:pt x="4595295" y="563126"/>
                  <a:pt x="4669392" y="610878"/>
                  <a:pt x="4755643" y="614563"/>
                </a:cubicBezTo>
                <a:cubicBezTo>
                  <a:pt x="4790143" y="616053"/>
                  <a:pt x="4802140" y="657767"/>
                  <a:pt x="4839071" y="666706"/>
                </a:cubicBezTo>
                <a:cubicBezTo>
                  <a:pt x="4893174" y="679879"/>
                  <a:pt x="4943827" y="707714"/>
                  <a:pt x="4995891" y="729434"/>
                </a:cubicBezTo>
                <a:cubicBezTo>
                  <a:pt x="5000910" y="731551"/>
                  <a:pt x="5005771" y="736412"/>
                  <a:pt x="5010711" y="736334"/>
                </a:cubicBezTo>
                <a:cubicBezTo>
                  <a:pt x="5075399" y="735315"/>
                  <a:pt x="5127777" y="768796"/>
                  <a:pt x="5178038" y="801806"/>
                </a:cubicBezTo>
                <a:cubicBezTo>
                  <a:pt x="5215910" y="826662"/>
                  <a:pt x="5257154" y="837404"/>
                  <a:pt x="5298240" y="851597"/>
                </a:cubicBezTo>
                <a:cubicBezTo>
                  <a:pt x="5446201" y="902798"/>
                  <a:pt x="5565698" y="1003477"/>
                  <a:pt x="5697740" y="1082436"/>
                </a:cubicBezTo>
                <a:cubicBezTo>
                  <a:pt x="5813787" y="1151829"/>
                  <a:pt x="5923953" y="1232905"/>
                  <a:pt x="6011380" y="1333348"/>
                </a:cubicBezTo>
                <a:cubicBezTo>
                  <a:pt x="6137228" y="1477936"/>
                  <a:pt x="6259313" y="1629111"/>
                  <a:pt x="6314435" y="1820196"/>
                </a:cubicBezTo>
                <a:cubicBezTo>
                  <a:pt x="6333646" y="1886766"/>
                  <a:pt x="6363755" y="1950279"/>
                  <a:pt x="6382103" y="2017006"/>
                </a:cubicBezTo>
                <a:cubicBezTo>
                  <a:pt x="6420132" y="2155556"/>
                  <a:pt x="6397079" y="2294812"/>
                  <a:pt x="6367048" y="2430227"/>
                </a:cubicBezTo>
                <a:cubicBezTo>
                  <a:pt x="6334743" y="2576461"/>
                  <a:pt x="6283777" y="2718227"/>
                  <a:pt x="6202858" y="2846192"/>
                </a:cubicBezTo>
                <a:cubicBezTo>
                  <a:pt x="6161065" y="2912370"/>
                  <a:pt x="6120998" y="2981606"/>
                  <a:pt x="6068306" y="3038297"/>
                </a:cubicBezTo>
                <a:cubicBezTo>
                  <a:pt x="5882780" y="3239473"/>
                  <a:pt x="5656143" y="3398371"/>
                  <a:pt x="5403781" y="3504209"/>
                </a:cubicBezTo>
                <a:cubicBezTo>
                  <a:pt x="5281853" y="3555568"/>
                  <a:pt x="5164787" y="3618296"/>
                  <a:pt x="5044427" y="3673496"/>
                </a:cubicBezTo>
                <a:cubicBezTo>
                  <a:pt x="4966017" y="3709330"/>
                  <a:pt x="4887215" y="3743360"/>
                  <a:pt x="4806923" y="3773940"/>
                </a:cubicBezTo>
                <a:cubicBezTo>
                  <a:pt x="4577966" y="3860269"/>
                  <a:pt x="4349322" y="3947461"/>
                  <a:pt x="4136047" y="4069311"/>
                </a:cubicBezTo>
                <a:cubicBezTo>
                  <a:pt x="3991929" y="4151798"/>
                  <a:pt x="3846478" y="4232325"/>
                  <a:pt x="3705967" y="4320615"/>
                </a:cubicBezTo>
                <a:cubicBezTo>
                  <a:pt x="3632105" y="4366955"/>
                  <a:pt x="3569299" y="4430389"/>
                  <a:pt x="3498416" y="4482218"/>
                </a:cubicBezTo>
                <a:cubicBezTo>
                  <a:pt x="3423064" y="4537105"/>
                  <a:pt x="3342772" y="4585249"/>
                  <a:pt x="3266950" y="4639508"/>
                </a:cubicBezTo>
                <a:cubicBezTo>
                  <a:pt x="3209161" y="4680831"/>
                  <a:pt x="3157175" y="4730935"/>
                  <a:pt x="3098603" y="4770375"/>
                </a:cubicBezTo>
                <a:cubicBezTo>
                  <a:pt x="2985144" y="4846354"/>
                  <a:pt x="2867607" y="4915826"/>
                  <a:pt x="2734702" y="4953620"/>
                </a:cubicBezTo>
                <a:cubicBezTo>
                  <a:pt x="2721372" y="4957383"/>
                  <a:pt x="2706161" y="4955501"/>
                  <a:pt x="2693537" y="4960598"/>
                </a:cubicBezTo>
                <a:cubicBezTo>
                  <a:pt x="2574746" y="5008271"/>
                  <a:pt x="2448976" y="5015485"/>
                  <a:pt x="2323676" y="5023953"/>
                </a:cubicBezTo>
                <a:cubicBezTo>
                  <a:pt x="2217980" y="5031010"/>
                  <a:pt x="2109931" y="5023953"/>
                  <a:pt x="2006821" y="5043399"/>
                </a:cubicBezTo>
                <a:cubicBezTo>
                  <a:pt x="1912024" y="5061433"/>
                  <a:pt x="1818637" y="5061668"/>
                  <a:pt x="1725643" y="5054847"/>
                </a:cubicBezTo>
                <a:cubicBezTo>
                  <a:pt x="1560433" y="5042772"/>
                  <a:pt x="1393812" y="5039949"/>
                  <a:pt x="1231659" y="4996980"/>
                </a:cubicBezTo>
                <a:cubicBezTo>
                  <a:pt x="1152309" y="4975966"/>
                  <a:pt x="1069900" y="4966714"/>
                  <a:pt x="989451" y="4949307"/>
                </a:cubicBezTo>
                <a:cubicBezTo>
                  <a:pt x="938014" y="4938173"/>
                  <a:pt x="884460" y="4928607"/>
                  <a:pt x="837492" y="4906417"/>
                </a:cubicBezTo>
                <a:cubicBezTo>
                  <a:pt x="729129" y="4855372"/>
                  <a:pt x="627196" y="4792095"/>
                  <a:pt x="546748" y="4700747"/>
                </a:cubicBezTo>
                <a:cubicBezTo>
                  <a:pt x="477041" y="4621631"/>
                  <a:pt x="407178" y="4542280"/>
                  <a:pt x="342881" y="4458852"/>
                </a:cubicBezTo>
                <a:cubicBezTo>
                  <a:pt x="304686" y="4407878"/>
                  <a:pt x="271719" y="4353179"/>
                  <a:pt x="244477" y="4295602"/>
                </a:cubicBezTo>
                <a:cubicBezTo>
                  <a:pt x="201743" y="4208097"/>
                  <a:pt x="156736" y="4120199"/>
                  <a:pt x="127959" y="4027832"/>
                </a:cubicBezTo>
                <a:cubicBezTo>
                  <a:pt x="74403" y="3859909"/>
                  <a:pt x="57294" y="3682490"/>
                  <a:pt x="77777" y="3507424"/>
                </a:cubicBezTo>
                <a:cubicBezTo>
                  <a:pt x="88206" y="3418899"/>
                  <a:pt x="94321" y="3330688"/>
                  <a:pt x="115884" y="3243417"/>
                </a:cubicBezTo>
                <a:cubicBezTo>
                  <a:pt x="143093" y="3133173"/>
                  <a:pt x="162225" y="3020890"/>
                  <a:pt x="186453" y="2909782"/>
                </a:cubicBezTo>
                <a:cubicBezTo>
                  <a:pt x="220640" y="2752021"/>
                  <a:pt x="263452" y="2595201"/>
                  <a:pt x="249730" y="2430540"/>
                </a:cubicBezTo>
                <a:cubicBezTo>
                  <a:pt x="241340" y="2329862"/>
                  <a:pt x="223306" y="2232712"/>
                  <a:pt x="179710" y="2139874"/>
                </a:cubicBezTo>
                <a:cubicBezTo>
                  <a:pt x="132272" y="2038882"/>
                  <a:pt x="90871" y="1934989"/>
                  <a:pt x="49549" y="1831330"/>
                </a:cubicBezTo>
                <a:cubicBezTo>
                  <a:pt x="-27293" y="1638520"/>
                  <a:pt x="-13179" y="1451747"/>
                  <a:pt x="80913" y="1266386"/>
                </a:cubicBezTo>
                <a:cubicBezTo>
                  <a:pt x="125686" y="1178645"/>
                  <a:pt x="186532" y="1104156"/>
                  <a:pt x="240243" y="1023707"/>
                </a:cubicBezTo>
                <a:cubicBezTo>
                  <a:pt x="302971" y="930085"/>
                  <a:pt x="378088" y="849872"/>
                  <a:pt x="449833" y="765424"/>
                </a:cubicBezTo>
                <a:cubicBezTo>
                  <a:pt x="507229" y="698462"/>
                  <a:pt x="558901" y="625776"/>
                  <a:pt x="621708" y="564381"/>
                </a:cubicBezTo>
                <a:cubicBezTo>
                  <a:pt x="699020" y="489107"/>
                  <a:pt x="777195" y="408109"/>
                  <a:pt x="870267" y="357770"/>
                </a:cubicBezTo>
                <a:cubicBezTo>
                  <a:pt x="951108" y="314174"/>
                  <a:pt x="1014777" y="235372"/>
                  <a:pt x="1117494" y="228080"/>
                </a:cubicBezTo>
                <a:cubicBezTo>
                  <a:pt x="1152230" y="225649"/>
                  <a:pt x="1183280" y="188875"/>
                  <a:pt x="1218879" y="175388"/>
                </a:cubicBezTo>
                <a:cubicBezTo>
                  <a:pt x="1299641" y="144024"/>
                  <a:pt x="1380717" y="104819"/>
                  <a:pt x="1462734" y="88510"/>
                </a:cubicBezTo>
                <a:cubicBezTo>
                  <a:pt x="1571724" y="67182"/>
                  <a:pt x="1673579" y="-7542"/>
                  <a:pt x="1792919" y="31192"/>
                </a:cubicBezTo>
                <a:cubicBezTo>
                  <a:pt x="1855647" y="-4720"/>
                  <a:pt x="1925275" y="5709"/>
                  <a:pt x="1992786" y="2416"/>
                </a:cubicBezTo>
                <a:cubicBezTo>
                  <a:pt x="2001176" y="2416"/>
                  <a:pt x="2011055" y="-1975"/>
                  <a:pt x="2017720" y="1083"/>
                </a:cubicBezTo>
                <a:cubicBezTo>
                  <a:pt x="2106873" y="41621"/>
                  <a:pt x="2202454" y="4141"/>
                  <a:pt x="2293332" y="24606"/>
                </a:cubicBezTo>
                <a:cubicBezTo>
                  <a:pt x="2382013" y="44836"/>
                  <a:pt x="2471636" y="61145"/>
                  <a:pt x="2559926" y="82629"/>
                </a:cubicBezTo>
                <a:cubicBezTo>
                  <a:pt x="2590035" y="90000"/>
                  <a:pt x="2617401" y="108112"/>
                  <a:pt x="2661624" y="1284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4" name="Google Shape;364;p23"/>
          <p:cNvGrpSpPr/>
          <p:nvPr/>
        </p:nvGrpSpPr>
        <p:grpSpPr>
          <a:xfrm>
            <a:off x="16125270" y="779196"/>
            <a:ext cx="1462072" cy="1469485"/>
            <a:chOff x="16125270" y="779196"/>
            <a:chExt cx="1462072" cy="1469485"/>
          </a:xfrm>
        </p:grpSpPr>
        <p:sp>
          <p:nvSpPr>
            <p:cNvPr id="365" name="Google Shape;365;p23"/>
            <p:cNvSpPr/>
            <p:nvPr/>
          </p:nvSpPr>
          <p:spPr>
            <a:xfrm>
              <a:off x="16125270" y="800071"/>
              <a:ext cx="1255920" cy="1416904"/>
            </a:xfrm>
            <a:custGeom>
              <a:avLst/>
              <a:gdLst/>
              <a:ahLst/>
              <a:cxnLst/>
              <a:rect l="l" t="t" r="r" b="b"/>
              <a:pathLst>
                <a:path w="1255920" h="1416904" extrusionOk="0">
                  <a:moveTo>
                    <a:pt x="1225813" y="703639"/>
                  </a:moveTo>
                  <a:cubicBezTo>
                    <a:pt x="1234518" y="699583"/>
                    <a:pt x="1244339" y="697026"/>
                    <a:pt x="1251955" y="691060"/>
                  </a:cubicBezTo>
                  <a:cubicBezTo>
                    <a:pt x="1259660" y="683536"/>
                    <a:pt x="1255190" y="671427"/>
                    <a:pt x="1246633" y="666784"/>
                  </a:cubicBezTo>
                  <a:cubicBezTo>
                    <a:pt x="1219873" y="650913"/>
                    <a:pt x="1186321" y="653058"/>
                    <a:pt x="1159061" y="637834"/>
                  </a:cubicBezTo>
                  <a:cubicBezTo>
                    <a:pt x="1068520" y="590810"/>
                    <a:pt x="996475" y="516983"/>
                    <a:pt x="925224" y="445271"/>
                  </a:cubicBezTo>
                  <a:cubicBezTo>
                    <a:pt x="895876" y="419378"/>
                    <a:pt x="873675" y="387431"/>
                    <a:pt x="851120" y="355778"/>
                  </a:cubicBezTo>
                  <a:cubicBezTo>
                    <a:pt x="813716" y="308960"/>
                    <a:pt x="779046" y="259761"/>
                    <a:pt x="752404" y="205948"/>
                  </a:cubicBezTo>
                  <a:cubicBezTo>
                    <a:pt x="721204" y="140614"/>
                    <a:pt x="694356" y="72047"/>
                    <a:pt x="664127" y="6096"/>
                  </a:cubicBezTo>
                  <a:cubicBezTo>
                    <a:pt x="661010" y="277"/>
                    <a:pt x="652776" y="-1751"/>
                    <a:pt x="647218" y="1658"/>
                  </a:cubicBezTo>
                  <a:cubicBezTo>
                    <a:pt x="638896" y="6360"/>
                    <a:pt x="640749" y="16294"/>
                    <a:pt x="644630" y="23348"/>
                  </a:cubicBezTo>
                  <a:cubicBezTo>
                    <a:pt x="632927" y="76279"/>
                    <a:pt x="615665" y="129681"/>
                    <a:pt x="590258" y="177822"/>
                  </a:cubicBezTo>
                  <a:cubicBezTo>
                    <a:pt x="574144" y="206036"/>
                    <a:pt x="554883" y="232281"/>
                    <a:pt x="534005" y="257145"/>
                  </a:cubicBezTo>
                  <a:cubicBezTo>
                    <a:pt x="498658" y="299732"/>
                    <a:pt x="462812" y="342053"/>
                    <a:pt x="421820" y="379349"/>
                  </a:cubicBezTo>
                  <a:cubicBezTo>
                    <a:pt x="379593" y="417879"/>
                    <a:pt x="339101" y="457644"/>
                    <a:pt x="293521" y="492765"/>
                  </a:cubicBezTo>
                  <a:cubicBezTo>
                    <a:pt x="234885" y="539701"/>
                    <a:pt x="171192" y="579613"/>
                    <a:pt x="106116" y="616967"/>
                  </a:cubicBezTo>
                  <a:cubicBezTo>
                    <a:pt x="84385" y="629253"/>
                    <a:pt x="62095" y="640597"/>
                    <a:pt x="39246" y="650707"/>
                  </a:cubicBezTo>
                  <a:cubicBezTo>
                    <a:pt x="29807" y="654822"/>
                    <a:pt x="20338" y="658848"/>
                    <a:pt x="10722" y="662522"/>
                  </a:cubicBezTo>
                  <a:cubicBezTo>
                    <a:pt x="6341" y="663756"/>
                    <a:pt x="2636" y="666695"/>
                    <a:pt x="989" y="670986"/>
                  </a:cubicBezTo>
                  <a:cubicBezTo>
                    <a:pt x="-1981" y="677540"/>
                    <a:pt x="2047" y="685740"/>
                    <a:pt x="8958" y="687504"/>
                  </a:cubicBezTo>
                  <a:cubicBezTo>
                    <a:pt x="39776" y="692382"/>
                    <a:pt x="71593" y="686886"/>
                    <a:pt x="102322" y="693587"/>
                  </a:cubicBezTo>
                  <a:cubicBezTo>
                    <a:pt x="137874" y="701229"/>
                    <a:pt x="171662" y="715365"/>
                    <a:pt x="204156" y="731471"/>
                  </a:cubicBezTo>
                  <a:cubicBezTo>
                    <a:pt x="264321" y="761919"/>
                    <a:pt x="321869" y="797863"/>
                    <a:pt x="370006" y="845475"/>
                  </a:cubicBezTo>
                  <a:cubicBezTo>
                    <a:pt x="409322" y="881184"/>
                    <a:pt x="448109" y="918039"/>
                    <a:pt x="476427" y="963388"/>
                  </a:cubicBezTo>
                  <a:cubicBezTo>
                    <a:pt x="520389" y="1028957"/>
                    <a:pt x="571056" y="1090059"/>
                    <a:pt x="605932" y="1161359"/>
                  </a:cubicBezTo>
                  <a:cubicBezTo>
                    <a:pt x="630721" y="1208500"/>
                    <a:pt x="656158" y="1254525"/>
                    <a:pt x="676418" y="1304194"/>
                  </a:cubicBezTo>
                  <a:cubicBezTo>
                    <a:pt x="687769" y="1331997"/>
                    <a:pt x="697209" y="1360535"/>
                    <a:pt x="707883" y="1388544"/>
                  </a:cubicBezTo>
                  <a:cubicBezTo>
                    <a:pt x="711441" y="1396567"/>
                    <a:pt x="712911" y="1406001"/>
                    <a:pt x="718852" y="1412702"/>
                  </a:cubicBezTo>
                  <a:cubicBezTo>
                    <a:pt x="723703" y="1417846"/>
                    <a:pt x="732114" y="1418257"/>
                    <a:pt x="737642" y="1413995"/>
                  </a:cubicBezTo>
                  <a:cubicBezTo>
                    <a:pt x="747375" y="1404356"/>
                    <a:pt x="746082" y="1388896"/>
                    <a:pt x="749963" y="1376406"/>
                  </a:cubicBezTo>
                  <a:cubicBezTo>
                    <a:pt x="759755" y="1333379"/>
                    <a:pt x="769018" y="1290117"/>
                    <a:pt x="782398" y="1248030"/>
                  </a:cubicBezTo>
                  <a:cubicBezTo>
                    <a:pt x="793602" y="1210763"/>
                    <a:pt x="805335" y="1173673"/>
                    <a:pt x="818891" y="1137230"/>
                  </a:cubicBezTo>
                  <a:cubicBezTo>
                    <a:pt x="840122" y="1081330"/>
                    <a:pt x="856472" y="1023373"/>
                    <a:pt x="882732" y="969501"/>
                  </a:cubicBezTo>
                  <a:cubicBezTo>
                    <a:pt x="932781" y="867370"/>
                    <a:pt x="1051464" y="791809"/>
                    <a:pt x="1148828" y="737584"/>
                  </a:cubicBezTo>
                  <a:cubicBezTo>
                    <a:pt x="1173764" y="725299"/>
                    <a:pt x="1200142" y="714513"/>
                    <a:pt x="1225813" y="703639"/>
                  </a:cubicBezTo>
                  <a:close/>
                </a:path>
              </a:pathLst>
            </a:custGeom>
            <a:solidFill>
              <a:srgbClr val="2843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17251342" y="779196"/>
              <a:ext cx="336000" cy="413298"/>
            </a:xfrm>
            <a:custGeom>
              <a:avLst/>
              <a:gdLst/>
              <a:ahLst/>
              <a:cxnLst/>
              <a:rect l="l" t="t" r="r" b="b"/>
              <a:pathLst>
                <a:path w="336000" h="413298" extrusionOk="0">
                  <a:moveTo>
                    <a:pt x="277619" y="114112"/>
                  </a:moveTo>
                  <a:cubicBezTo>
                    <a:pt x="245361" y="91452"/>
                    <a:pt x="216278" y="62444"/>
                    <a:pt x="198458" y="27000"/>
                  </a:cubicBezTo>
                  <a:cubicBezTo>
                    <a:pt x="196664" y="23268"/>
                    <a:pt x="193812" y="15097"/>
                    <a:pt x="188636" y="13510"/>
                  </a:cubicBezTo>
                  <a:cubicBezTo>
                    <a:pt x="189313" y="9895"/>
                    <a:pt x="190312" y="5957"/>
                    <a:pt x="188871" y="2371"/>
                  </a:cubicBezTo>
                  <a:cubicBezTo>
                    <a:pt x="188107" y="49"/>
                    <a:pt x="184755" y="-1009"/>
                    <a:pt x="183196" y="1254"/>
                  </a:cubicBezTo>
                  <a:cubicBezTo>
                    <a:pt x="176550" y="12041"/>
                    <a:pt x="170993" y="23973"/>
                    <a:pt x="164553" y="35082"/>
                  </a:cubicBezTo>
                  <a:cubicBezTo>
                    <a:pt x="150967" y="60211"/>
                    <a:pt x="133294" y="82694"/>
                    <a:pt x="114415" y="104325"/>
                  </a:cubicBezTo>
                  <a:cubicBezTo>
                    <a:pt x="85744" y="138888"/>
                    <a:pt x="49016" y="165251"/>
                    <a:pt x="8171" y="183590"/>
                  </a:cubicBezTo>
                  <a:cubicBezTo>
                    <a:pt x="2878" y="186176"/>
                    <a:pt x="-592" y="191761"/>
                    <a:pt x="84" y="197727"/>
                  </a:cubicBezTo>
                  <a:cubicBezTo>
                    <a:pt x="731" y="206691"/>
                    <a:pt x="9935" y="210600"/>
                    <a:pt x="16963" y="214038"/>
                  </a:cubicBezTo>
                  <a:cubicBezTo>
                    <a:pt x="27138" y="218976"/>
                    <a:pt x="35754" y="223002"/>
                    <a:pt x="46164" y="228263"/>
                  </a:cubicBezTo>
                  <a:cubicBezTo>
                    <a:pt x="46105" y="228234"/>
                    <a:pt x="45987" y="228175"/>
                    <a:pt x="45869" y="228116"/>
                  </a:cubicBezTo>
                  <a:cubicBezTo>
                    <a:pt x="45487" y="227940"/>
                    <a:pt x="45134" y="227763"/>
                    <a:pt x="44752" y="227558"/>
                  </a:cubicBezTo>
                  <a:cubicBezTo>
                    <a:pt x="45281" y="227793"/>
                    <a:pt x="45781" y="228057"/>
                    <a:pt x="46281" y="228322"/>
                  </a:cubicBezTo>
                  <a:cubicBezTo>
                    <a:pt x="46722" y="228557"/>
                    <a:pt x="47193" y="228763"/>
                    <a:pt x="47634" y="228998"/>
                  </a:cubicBezTo>
                  <a:cubicBezTo>
                    <a:pt x="46810" y="228616"/>
                    <a:pt x="46663" y="228557"/>
                    <a:pt x="46516" y="228469"/>
                  </a:cubicBezTo>
                  <a:cubicBezTo>
                    <a:pt x="46428" y="228410"/>
                    <a:pt x="46311" y="228381"/>
                    <a:pt x="46222" y="228322"/>
                  </a:cubicBezTo>
                  <a:cubicBezTo>
                    <a:pt x="109445" y="261062"/>
                    <a:pt x="164611" y="319901"/>
                    <a:pt x="186872" y="388203"/>
                  </a:cubicBezTo>
                  <a:cubicBezTo>
                    <a:pt x="190489" y="396756"/>
                    <a:pt x="191342" y="411422"/>
                    <a:pt x="203133" y="413097"/>
                  </a:cubicBezTo>
                  <a:cubicBezTo>
                    <a:pt x="215043" y="415095"/>
                    <a:pt x="219630" y="401811"/>
                    <a:pt x="221395" y="392347"/>
                  </a:cubicBezTo>
                  <a:cubicBezTo>
                    <a:pt x="224659" y="379181"/>
                    <a:pt x="227570" y="365985"/>
                    <a:pt x="230952" y="352877"/>
                  </a:cubicBezTo>
                  <a:cubicBezTo>
                    <a:pt x="239509" y="319578"/>
                    <a:pt x="248889" y="286249"/>
                    <a:pt x="266915" y="256507"/>
                  </a:cubicBezTo>
                  <a:cubicBezTo>
                    <a:pt x="285324" y="222855"/>
                    <a:pt x="316318" y="197903"/>
                    <a:pt x="335255" y="164927"/>
                  </a:cubicBezTo>
                  <a:cubicBezTo>
                    <a:pt x="342577" y="138418"/>
                    <a:pt x="293940" y="127573"/>
                    <a:pt x="277619" y="114112"/>
                  </a:cubicBezTo>
                  <a:close/>
                </a:path>
              </a:pathLst>
            </a:custGeom>
            <a:solidFill>
              <a:srgbClr val="2843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17460328" y="1859622"/>
              <a:ext cx="58" cy="117"/>
            </a:xfrm>
            <a:custGeom>
              <a:avLst/>
              <a:gdLst/>
              <a:ahLst/>
              <a:cxnLst/>
              <a:rect l="l" t="t" r="r" b="b"/>
              <a:pathLst>
                <a:path w="58" h="117" extrusionOk="0">
                  <a:moveTo>
                    <a:pt x="0" y="0"/>
                  </a:moveTo>
                  <a:cubicBezTo>
                    <a:pt x="29" y="29"/>
                    <a:pt x="29" y="88"/>
                    <a:pt x="59" y="118"/>
                  </a:cubicBezTo>
                  <a:cubicBezTo>
                    <a:pt x="59" y="118"/>
                    <a:pt x="59" y="118"/>
                    <a:pt x="59" y="118"/>
                  </a:cubicBezTo>
                  <a:cubicBezTo>
                    <a:pt x="29" y="88"/>
                    <a:pt x="0" y="29"/>
                    <a:pt x="0" y="0"/>
                  </a:cubicBezTo>
                  <a:close/>
                </a:path>
              </a:pathLst>
            </a:custGeom>
            <a:solidFill>
              <a:srgbClr val="2843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17227014" y="1829866"/>
              <a:ext cx="355926" cy="418815"/>
            </a:xfrm>
            <a:custGeom>
              <a:avLst/>
              <a:gdLst/>
              <a:ahLst/>
              <a:cxnLst/>
              <a:rect l="l" t="t" r="r" b="b"/>
              <a:pathLst>
                <a:path w="355926" h="418815" extrusionOk="0">
                  <a:moveTo>
                    <a:pt x="344086" y="170388"/>
                  </a:moveTo>
                  <a:cubicBezTo>
                    <a:pt x="326825" y="154135"/>
                    <a:pt x="307123" y="140704"/>
                    <a:pt x="291214" y="123011"/>
                  </a:cubicBezTo>
                  <a:cubicBezTo>
                    <a:pt x="266189" y="95767"/>
                    <a:pt x="249722" y="62762"/>
                    <a:pt x="233372" y="29874"/>
                  </a:cubicBezTo>
                  <a:cubicBezTo>
                    <a:pt x="233401" y="29963"/>
                    <a:pt x="233431" y="30021"/>
                    <a:pt x="233460" y="30080"/>
                  </a:cubicBezTo>
                  <a:cubicBezTo>
                    <a:pt x="229902" y="23526"/>
                    <a:pt x="227550" y="16502"/>
                    <a:pt x="226167" y="9184"/>
                  </a:cubicBezTo>
                  <a:cubicBezTo>
                    <a:pt x="225491" y="6127"/>
                    <a:pt x="223109" y="3335"/>
                    <a:pt x="220433" y="1748"/>
                  </a:cubicBezTo>
                  <a:cubicBezTo>
                    <a:pt x="209494" y="-4512"/>
                    <a:pt x="198143" y="7215"/>
                    <a:pt x="202701" y="18354"/>
                  </a:cubicBezTo>
                  <a:cubicBezTo>
                    <a:pt x="152476" y="88155"/>
                    <a:pt x="100809" y="127361"/>
                    <a:pt x="18119" y="152578"/>
                  </a:cubicBezTo>
                  <a:cubicBezTo>
                    <a:pt x="-36106" y="169536"/>
                    <a:pt x="47084" y="214238"/>
                    <a:pt x="63522" y="230109"/>
                  </a:cubicBezTo>
                  <a:cubicBezTo>
                    <a:pt x="83577" y="246450"/>
                    <a:pt x="99309" y="267552"/>
                    <a:pt x="109131" y="291475"/>
                  </a:cubicBezTo>
                  <a:cubicBezTo>
                    <a:pt x="119041" y="314693"/>
                    <a:pt x="125422" y="338264"/>
                    <a:pt x="128186" y="364304"/>
                  </a:cubicBezTo>
                  <a:cubicBezTo>
                    <a:pt x="129451" y="376089"/>
                    <a:pt x="130333" y="387904"/>
                    <a:pt x="131539" y="399718"/>
                  </a:cubicBezTo>
                  <a:cubicBezTo>
                    <a:pt x="131921" y="406537"/>
                    <a:pt x="133538" y="413884"/>
                    <a:pt x="140066" y="417382"/>
                  </a:cubicBezTo>
                  <a:cubicBezTo>
                    <a:pt x="160357" y="425640"/>
                    <a:pt x="170090" y="396074"/>
                    <a:pt x="179882" y="383407"/>
                  </a:cubicBezTo>
                  <a:cubicBezTo>
                    <a:pt x="200437" y="349785"/>
                    <a:pt x="223109" y="317515"/>
                    <a:pt x="249045" y="287419"/>
                  </a:cubicBezTo>
                  <a:cubicBezTo>
                    <a:pt x="274394" y="254738"/>
                    <a:pt x="312033" y="235546"/>
                    <a:pt x="343616" y="209771"/>
                  </a:cubicBezTo>
                  <a:cubicBezTo>
                    <a:pt x="361171" y="198426"/>
                    <a:pt x="358701" y="182996"/>
                    <a:pt x="344086" y="170388"/>
                  </a:cubicBezTo>
                  <a:close/>
                </a:path>
              </a:pathLst>
            </a:custGeom>
            <a:solidFill>
              <a:srgbClr val="2843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9" name="Google Shape;369;p23"/>
          <p:cNvSpPr/>
          <p:nvPr/>
        </p:nvSpPr>
        <p:spPr>
          <a:xfrm>
            <a:off x="16125270" y="800071"/>
            <a:ext cx="1255920" cy="1416904"/>
          </a:xfrm>
          <a:custGeom>
            <a:avLst/>
            <a:gdLst/>
            <a:ahLst/>
            <a:cxnLst/>
            <a:rect l="l" t="t" r="r" b="b"/>
            <a:pathLst>
              <a:path w="1255920" h="1416904" extrusionOk="0">
                <a:moveTo>
                  <a:pt x="718852" y="1412702"/>
                </a:moveTo>
                <a:cubicBezTo>
                  <a:pt x="712911" y="1406001"/>
                  <a:pt x="711441" y="1396567"/>
                  <a:pt x="707883" y="1388544"/>
                </a:cubicBezTo>
                <a:cubicBezTo>
                  <a:pt x="697209" y="1360535"/>
                  <a:pt x="687769" y="1331997"/>
                  <a:pt x="676418" y="1304194"/>
                </a:cubicBezTo>
                <a:cubicBezTo>
                  <a:pt x="656158" y="1254525"/>
                  <a:pt x="630721" y="1208500"/>
                  <a:pt x="605932" y="1161359"/>
                </a:cubicBezTo>
                <a:cubicBezTo>
                  <a:pt x="571056" y="1090059"/>
                  <a:pt x="520389" y="1028957"/>
                  <a:pt x="476427" y="963388"/>
                </a:cubicBezTo>
                <a:cubicBezTo>
                  <a:pt x="448109" y="918039"/>
                  <a:pt x="409322" y="881184"/>
                  <a:pt x="370006" y="845475"/>
                </a:cubicBezTo>
                <a:cubicBezTo>
                  <a:pt x="321869" y="797863"/>
                  <a:pt x="264321" y="761919"/>
                  <a:pt x="204156" y="731471"/>
                </a:cubicBezTo>
                <a:cubicBezTo>
                  <a:pt x="171662" y="715365"/>
                  <a:pt x="137874" y="701229"/>
                  <a:pt x="102322" y="693587"/>
                </a:cubicBezTo>
                <a:cubicBezTo>
                  <a:pt x="71593" y="686886"/>
                  <a:pt x="39776" y="692382"/>
                  <a:pt x="8958" y="687504"/>
                </a:cubicBezTo>
                <a:cubicBezTo>
                  <a:pt x="2047" y="685740"/>
                  <a:pt x="-1981" y="677540"/>
                  <a:pt x="989" y="670986"/>
                </a:cubicBezTo>
                <a:cubicBezTo>
                  <a:pt x="2636" y="666695"/>
                  <a:pt x="6341" y="663756"/>
                  <a:pt x="10722" y="662522"/>
                </a:cubicBezTo>
                <a:cubicBezTo>
                  <a:pt x="20338" y="658848"/>
                  <a:pt x="29807" y="654822"/>
                  <a:pt x="39246" y="650707"/>
                </a:cubicBezTo>
                <a:cubicBezTo>
                  <a:pt x="62095" y="640597"/>
                  <a:pt x="84385" y="629253"/>
                  <a:pt x="106116" y="616967"/>
                </a:cubicBezTo>
                <a:cubicBezTo>
                  <a:pt x="171192" y="579613"/>
                  <a:pt x="234885" y="539701"/>
                  <a:pt x="293521" y="492765"/>
                </a:cubicBezTo>
                <a:cubicBezTo>
                  <a:pt x="339101" y="457644"/>
                  <a:pt x="379593" y="417879"/>
                  <a:pt x="421820" y="379349"/>
                </a:cubicBezTo>
                <a:cubicBezTo>
                  <a:pt x="462812" y="342053"/>
                  <a:pt x="498658" y="299732"/>
                  <a:pt x="534005" y="257145"/>
                </a:cubicBezTo>
                <a:cubicBezTo>
                  <a:pt x="554883" y="232281"/>
                  <a:pt x="574144" y="206036"/>
                  <a:pt x="590258" y="177822"/>
                </a:cubicBezTo>
                <a:cubicBezTo>
                  <a:pt x="615665" y="129681"/>
                  <a:pt x="632927" y="76279"/>
                  <a:pt x="644630" y="23348"/>
                </a:cubicBezTo>
                <a:cubicBezTo>
                  <a:pt x="640749" y="16294"/>
                  <a:pt x="638896" y="6360"/>
                  <a:pt x="647218" y="1658"/>
                </a:cubicBezTo>
                <a:cubicBezTo>
                  <a:pt x="652776" y="-1751"/>
                  <a:pt x="661010" y="277"/>
                  <a:pt x="664127" y="6096"/>
                </a:cubicBezTo>
                <a:cubicBezTo>
                  <a:pt x="694356" y="72047"/>
                  <a:pt x="721204" y="140614"/>
                  <a:pt x="752404" y="205948"/>
                </a:cubicBezTo>
                <a:cubicBezTo>
                  <a:pt x="779046" y="259761"/>
                  <a:pt x="813716" y="308960"/>
                  <a:pt x="851120" y="355778"/>
                </a:cubicBezTo>
                <a:cubicBezTo>
                  <a:pt x="873675" y="387431"/>
                  <a:pt x="895876" y="419378"/>
                  <a:pt x="925224" y="445271"/>
                </a:cubicBezTo>
                <a:cubicBezTo>
                  <a:pt x="996475" y="516983"/>
                  <a:pt x="1068520" y="590810"/>
                  <a:pt x="1159061" y="637834"/>
                </a:cubicBezTo>
                <a:cubicBezTo>
                  <a:pt x="1186321" y="653058"/>
                  <a:pt x="1219873" y="650913"/>
                  <a:pt x="1246633" y="666784"/>
                </a:cubicBezTo>
                <a:cubicBezTo>
                  <a:pt x="1255190" y="671427"/>
                  <a:pt x="1259660" y="683536"/>
                  <a:pt x="1251955" y="691060"/>
                </a:cubicBezTo>
                <a:cubicBezTo>
                  <a:pt x="1244339" y="697026"/>
                  <a:pt x="1234518" y="699583"/>
                  <a:pt x="1225813" y="703639"/>
                </a:cubicBezTo>
                <a:cubicBezTo>
                  <a:pt x="1200142" y="714513"/>
                  <a:pt x="1173764" y="725299"/>
                  <a:pt x="1148828" y="737584"/>
                </a:cubicBezTo>
                <a:cubicBezTo>
                  <a:pt x="1051464" y="791809"/>
                  <a:pt x="932781" y="867370"/>
                  <a:pt x="882732" y="969501"/>
                </a:cubicBezTo>
                <a:cubicBezTo>
                  <a:pt x="856472" y="1023373"/>
                  <a:pt x="840122" y="1081330"/>
                  <a:pt x="818891" y="1137230"/>
                </a:cubicBezTo>
                <a:cubicBezTo>
                  <a:pt x="805335" y="1173673"/>
                  <a:pt x="793602" y="1210763"/>
                  <a:pt x="782398" y="1248030"/>
                </a:cubicBezTo>
                <a:cubicBezTo>
                  <a:pt x="769018" y="1290117"/>
                  <a:pt x="759755" y="1333379"/>
                  <a:pt x="749963" y="1376406"/>
                </a:cubicBezTo>
                <a:cubicBezTo>
                  <a:pt x="746082" y="1388896"/>
                  <a:pt x="747375" y="1404356"/>
                  <a:pt x="737642" y="1413995"/>
                </a:cubicBezTo>
                <a:cubicBezTo>
                  <a:pt x="732114" y="1418257"/>
                  <a:pt x="723703" y="1417846"/>
                  <a:pt x="718852" y="1412702"/>
                </a:cubicBezTo>
                <a:close/>
                <a:moveTo>
                  <a:pt x="532358" y="1000625"/>
                </a:moveTo>
                <a:cubicBezTo>
                  <a:pt x="579966" y="1061168"/>
                  <a:pt x="617900" y="1128119"/>
                  <a:pt x="652717" y="1196656"/>
                </a:cubicBezTo>
                <a:cubicBezTo>
                  <a:pt x="682329" y="1251204"/>
                  <a:pt x="706266" y="1308456"/>
                  <a:pt x="726438" y="1367118"/>
                </a:cubicBezTo>
                <a:cubicBezTo>
                  <a:pt x="745876" y="1273923"/>
                  <a:pt x="774635" y="1183137"/>
                  <a:pt x="808011" y="1094056"/>
                </a:cubicBezTo>
                <a:cubicBezTo>
                  <a:pt x="823067" y="1052263"/>
                  <a:pt x="836388" y="1009736"/>
                  <a:pt x="855090" y="969383"/>
                </a:cubicBezTo>
                <a:cubicBezTo>
                  <a:pt x="872616" y="928414"/>
                  <a:pt x="899435" y="892705"/>
                  <a:pt x="931958" y="862404"/>
                </a:cubicBezTo>
                <a:cubicBezTo>
                  <a:pt x="953307" y="841037"/>
                  <a:pt x="975214" y="820053"/>
                  <a:pt x="999945" y="802565"/>
                </a:cubicBezTo>
                <a:cubicBezTo>
                  <a:pt x="1066579" y="753337"/>
                  <a:pt x="1138124" y="710633"/>
                  <a:pt x="1215639" y="680861"/>
                </a:cubicBezTo>
                <a:cubicBezTo>
                  <a:pt x="1196054" y="675748"/>
                  <a:pt x="1175764" y="672838"/>
                  <a:pt x="1157179" y="664432"/>
                </a:cubicBezTo>
                <a:cubicBezTo>
                  <a:pt x="1124245" y="648856"/>
                  <a:pt x="1092868" y="629164"/>
                  <a:pt x="1064080" y="606857"/>
                </a:cubicBezTo>
                <a:cubicBezTo>
                  <a:pt x="1016530" y="568298"/>
                  <a:pt x="970009" y="528533"/>
                  <a:pt x="928458" y="483449"/>
                </a:cubicBezTo>
                <a:cubicBezTo>
                  <a:pt x="895553" y="452472"/>
                  <a:pt x="864118" y="420201"/>
                  <a:pt x="839446" y="382082"/>
                </a:cubicBezTo>
                <a:cubicBezTo>
                  <a:pt x="813010" y="346109"/>
                  <a:pt x="784045" y="312017"/>
                  <a:pt x="761667" y="273222"/>
                </a:cubicBezTo>
                <a:cubicBezTo>
                  <a:pt x="716587" y="202274"/>
                  <a:pt x="690033" y="121834"/>
                  <a:pt x="654364" y="46154"/>
                </a:cubicBezTo>
                <a:cubicBezTo>
                  <a:pt x="626987" y="185022"/>
                  <a:pt x="576496" y="242362"/>
                  <a:pt x="486249" y="345462"/>
                </a:cubicBezTo>
                <a:cubicBezTo>
                  <a:pt x="433435" y="401039"/>
                  <a:pt x="376623" y="453089"/>
                  <a:pt x="318016" y="502523"/>
                </a:cubicBezTo>
                <a:cubicBezTo>
                  <a:pt x="239708" y="565535"/>
                  <a:pt x="154548" y="620406"/>
                  <a:pt x="64653" y="665373"/>
                </a:cubicBezTo>
                <a:cubicBezTo>
                  <a:pt x="137786" y="666108"/>
                  <a:pt x="204303" y="702698"/>
                  <a:pt x="266673" y="737320"/>
                </a:cubicBezTo>
                <a:cubicBezTo>
                  <a:pt x="334072" y="774263"/>
                  <a:pt x="389620" y="828164"/>
                  <a:pt x="443816" y="881860"/>
                </a:cubicBezTo>
                <a:cubicBezTo>
                  <a:pt x="478897" y="917128"/>
                  <a:pt x="502981" y="960948"/>
                  <a:pt x="532358" y="1000625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23"/>
          <p:cNvSpPr/>
          <p:nvPr/>
        </p:nvSpPr>
        <p:spPr>
          <a:xfrm>
            <a:off x="17251342" y="779196"/>
            <a:ext cx="336000" cy="413298"/>
          </a:xfrm>
          <a:custGeom>
            <a:avLst/>
            <a:gdLst/>
            <a:ahLst/>
            <a:cxnLst/>
            <a:rect l="l" t="t" r="r" b="b"/>
            <a:pathLst>
              <a:path w="336000" h="413298" extrusionOk="0">
                <a:moveTo>
                  <a:pt x="203133" y="413097"/>
                </a:moveTo>
                <a:cubicBezTo>
                  <a:pt x="191342" y="411422"/>
                  <a:pt x="190489" y="396756"/>
                  <a:pt x="186872" y="388203"/>
                </a:cubicBezTo>
                <a:cubicBezTo>
                  <a:pt x="164611" y="319901"/>
                  <a:pt x="109445" y="261062"/>
                  <a:pt x="46222" y="228322"/>
                </a:cubicBezTo>
                <a:cubicBezTo>
                  <a:pt x="46311" y="228381"/>
                  <a:pt x="46428" y="228410"/>
                  <a:pt x="46516" y="228469"/>
                </a:cubicBezTo>
                <a:cubicBezTo>
                  <a:pt x="46663" y="228557"/>
                  <a:pt x="46810" y="228616"/>
                  <a:pt x="47634" y="228998"/>
                </a:cubicBezTo>
                <a:cubicBezTo>
                  <a:pt x="47193" y="228763"/>
                  <a:pt x="46722" y="228557"/>
                  <a:pt x="46281" y="228322"/>
                </a:cubicBezTo>
                <a:cubicBezTo>
                  <a:pt x="45781" y="228057"/>
                  <a:pt x="45281" y="227793"/>
                  <a:pt x="44752" y="227558"/>
                </a:cubicBezTo>
                <a:cubicBezTo>
                  <a:pt x="45134" y="227763"/>
                  <a:pt x="45487" y="227940"/>
                  <a:pt x="45869" y="228116"/>
                </a:cubicBezTo>
                <a:cubicBezTo>
                  <a:pt x="45987" y="228175"/>
                  <a:pt x="46105" y="228234"/>
                  <a:pt x="46164" y="228263"/>
                </a:cubicBezTo>
                <a:cubicBezTo>
                  <a:pt x="35754" y="223002"/>
                  <a:pt x="27138" y="218976"/>
                  <a:pt x="16963" y="214038"/>
                </a:cubicBezTo>
                <a:cubicBezTo>
                  <a:pt x="9935" y="210600"/>
                  <a:pt x="731" y="206691"/>
                  <a:pt x="84" y="197727"/>
                </a:cubicBezTo>
                <a:cubicBezTo>
                  <a:pt x="-592" y="191761"/>
                  <a:pt x="2878" y="186176"/>
                  <a:pt x="8171" y="183590"/>
                </a:cubicBezTo>
                <a:cubicBezTo>
                  <a:pt x="49016" y="165251"/>
                  <a:pt x="85744" y="138888"/>
                  <a:pt x="114415" y="104325"/>
                </a:cubicBezTo>
                <a:cubicBezTo>
                  <a:pt x="133294" y="82694"/>
                  <a:pt x="150967" y="60211"/>
                  <a:pt x="164553" y="35082"/>
                </a:cubicBezTo>
                <a:cubicBezTo>
                  <a:pt x="170993" y="23973"/>
                  <a:pt x="176550" y="12041"/>
                  <a:pt x="183196" y="1254"/>
                </a:cubicBezTo>
                <a:cubicBezTo>
                  <a:pt x="184755" y="-1009"/>
                  <a:pt x="188107" y="49"/>
                  <a:pt x="188871" y="2371"/>
                </a:cubicBezTo>
                <a:cubicBezTo>
                  <a:pt x="190312" y="5957"/>
                  <a:pt x="189313" y="9895"/>
                  <a:pt x="188636" y="13510"/>
                </a:cubicBezTo>
                <a:cubicBezTo>
                  <a:pt x="193812" y="15097"/>
                  <a:pt x="196664" y="23268"/>
                  <a:pt x="198458" y="27000"/>
                </a:cubicBezTo>
                <a:cubicBezTo>
                  <a:pt x="216278" y="62444"/>
                  <a:pt x="245361" y="91452"/>
                  <a:pt x="277619" y="114112"/>
                </a:cubicBezTo>
                <a:cubicBezTo>
                  <a:pt x="293940" y="127573"/>
                  <a:pt x="342577" y="138418"/>
                  <a:pt x="335255" y="164927"/>
                </a:cubicBezTo>
                <a:cubicBezTo>
                  <a:pt x="316318" y="197903"/>
                  <a:pt x="285324" y="222855"/>
                  <a:pt x="266915" y="256507"/>
                </a:cubicBezTo>
                <a:cubicBezTo>
                  <a:pt x="248889" y="286249"/>
                  <a:pt x="239509" y="319578"/>
                  <a:pt x="230952" y="352877"/>
                </a:cubicBezTo>
                <a:cubicBezTo>
                  <a:pt x="227570" y="365985"/>
                  <a:pt x="224659" y="379181"/>
                  <a:pt x="221395" y="392347"/>
                </a:cubicBezTo>
                <a:cubicBezTo>
                  <a:pt x="219630" y="401811"/>
                  <a:pt x="215043" y="415095"/>
                  <a:pt x="203133" y="413097"/>
                </a:cubicBezTo>
                <a:close/>
                <a:moveTo>
                  <a:pt x="44017" y="200254"/>
                </a:moveTo>
                <a:cubicBezTo>
                  <a:pt x="112386" y="231349"/>
                  <a:pt x="174786" y="291393"/>
                  <a:pt x="203192" y="361429"/>
                </a:cubicBezTo>
                <a:cubicBezTo>
                  <a:pt x="224276" y="265853"/>
                  <a:pt x="247566" y="233289"/>
                  <a:pt x="309143" y="160548"/>
                </a:cubicBezTo>
                <a:cubicBezTo>
                  <a:pt x="289617" y="148440"/>
                  <a:pt x="268003" y="139770"/>
                  <a:pt x="250183" y="124957"/>
                </a:cubicBezTo>
                <a:cubicBezTo>
                  <a:pt x="221365" y="102268"/>
                  <a:pt x="195223" y="74553"/>
                  <a:pt x="178079" y="41930"/>
                </a:cubicBezTo>
                <a:cubicBezTo>
                  <a:pt x="164847" y="73054"/>
                  <a:pt x="143645" y="99652"/>
                  <a:pt x="122031" y="125280"/>
                </a:cubicBezTo>
                <a:cubicBezTo>
                  <a:pt x="97801" y="154435"/>
                  <a:pt x="67895" y="178212"/>
                  <a:pt x="34283" y="195699"/>
                </a:cubicBezTo>
                <a:cubicBezTo>
                  <a:pt x="37547" y="197227"/>
                  <a:pt x="40782" y="198726"/>
                  <a:pt x="44017" y="200254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23"/>
          <p:cNvSpPr/>
          <p:nvPr/>
        </p:nvSpPr>
        <p:spPr>
          <a:xfrm>
            <a:off x="17227014" y="1829866"/>
            <a:ext cx="355926" cy="418815"/>
          </a:xfrm>
          <a:custGeom>
            <a:avLst/>
            <a:gdLst/>
            <a:ahLst/>
            <a:cxnLst/>
            <a:rect l="l" t="t" r="r" b="b"/>
            <a:pathLst>
              <a:path w="355926" h="418815" extrusionOk="0">
                <a:moveTo>
                  <a:pt x="140066" y="417382"/>
                </a:moveTo>
                <a:cubicBezTo>
                  <a:pt x="133538" y="413884"/>
                  <a:pt x="131921" y="406537"/>
                  <a:pt x="131539" y="399718"/>
                </a:cubicBezTo>
                <a:cubicBezTo>
                  <a:pt x="130333" y="387904"/>
                  <a:pt x="129451" y="376089"/>
                  <a:pt x="128186" y="364304"/>
                </a:cubicBezTo>
                <a:cubicBezTo>
                  <a:pt x="125422" y="338264"/>
                  <a:pt x="119041" y="314693"/>
                  <a:pt x="109131" y="291475"/>
                </a:cubicBezTo>
                <a:cubicBezTo>
                  <a:pt x="99309" y="267552"/>
                  <a:pt x="83577" y="246450"/>
                  <a:pt x="63522" y="230109"/>
                </a:cubicBezTo>
                <a:cubicBezTo>
                  <a:pt x="47084" y="214238"/>
                  <a:pt x="-36106" y="169536"/>
                  <a:pt x="18119" y="152578"/>
                </a:cubicBezTo>
                <a:cubicBezTo>
                  <a:pt x="100809" y="127361"/>
                  <a:pt x="152476" y="88155"/>
                  <a:pt x="202701" y="18354"/>
                </a:cubicBezTo>
                <a:cubicBezTo>
                  <a:pt x="198143" y="7215"/>
                  <a:pt x="209494" y="-4512"/>
                  <a:pt x="220433" y="1748"/>
                </a:cubicBezTo>
                <a:cubicBezTo>
                  <a:pt x="223109" y="3335"/>
                  <a:pt x="225491" y="6127"/>
                  <a:pt x="226167" y="9184"/>
                </a:cubicBezTo>
                <a:cubicBezTo>
                  <a:pt x="227550" y="16502"/>
                  <a:pt x="229902" y="23526"/>
                  <a:pt x="233460" y="30080"/>
                </a:cubicBezTo>
                <a:cubicBezTo>
                  <a:pt x="233431" y="30021"/>
                  <a:pt x="233401" y="29963"/>
                  <a:pt x="233372" y="29874"/>
                </a:cubicBezTo>
                <a:cubicBezTo>
                  <a:pt x="233343" y="29845"/>
                  <a:pt x="233313" y="29786"/>
                  <a:pt x="233313" y="29757"/>
                </a:cubicBezTo>
                <a:cubicBezTo>
                  <a:pt x="249692" y="62674"/>
                  <a:pt x="266160" y="95737"/>
                  <a:pt x="291214" y="123011"/>
                </a:cubicBezTo>
                <a:cubicBezTo>
                  <a:pt x="307123" y="140704"/>
                  <a:pt x="326825" y="154135"/>
                  <a:pt x="344086" y="170388"/>
                </a:cubicBezTo>
                <a:cubicBezTo>
                  <a:pt x="358701" y="182996"/>
                  <a:pt x="361171" y="198426"/>
                  <a:pt x="343616" y="209771"/>
                </a:cubicBezTo>
                <a:cubicBezTo>
                  <a:pt x="312033" y="235546"/>
                  <a:pt x="274394" y="254738"/>
                  <a:pt x="249045" y="287419"/>
                </a:cubicBezTo>
                <a:cubicBezTo>
                  <a:pt x="223109" y="317515"/>
                  <a:pt x="200437" y="349785"/>
                  <a:pt x="179882" y="383407"/>
                </a:cubicBezTo>
                <a:cubicBezTo>
                  <a:pt x="170090" y="396074"/>
                  <a:pt x="160357" y="425640"/>
                  <a:pt x="140066" y="417382"/>
                </a:cubicBezTo>
                <a:close/>
                <a:moveTo>
                  <a:pt x="153564" y="369946"/>
                </a:moveTo>
                <a:cubicBezTo>
                  <a:pt x="153799" y="372503"/>
                  <a:pt x="154034" y="375060"/>
                  <a:pt x="154240" y="377617"/>
                </a:cubicBezTo>
                <a:cubicBezTo>
                  <a:pt x="183117" y="330593"/>
                  <a:pt x="214611" y="284392"/>
                  <a:pt x="254280" y="245744"/>
                </a:cubicBezTo>
                <a:cubicBezTo>
                  <a:pt x="276952" y="224495"/>
                  <a:pt x="304917" y="210182"/>
                  <a:pt x="328501" y="190021"/>
                </a:cubicBezTo>
                <a:cubicBezTo>
                  <a:pt x="308652" y="171064"/>
                  <a:pt x="285244" y="155752"/>
                  <a:pt x="267954" y="134180"/>
                </a:cubicBezTo>
                <a:cubicBezTo>
                  <a:pt x="241959" y="104819"/>
                  <a:pt x="225079" y="68934"/>
                  <a:pt x="207789" y="34077"/>
                </a:cubicBezTo>
                <a:cubicBezTo>
                  <a:pt x="166620" y="103908"/>
                  <a:pt x="103456" y="146406"/>
                  <a:pt x="27882" y="172328"/>
                </a:cubicBezTo>
                <a:cubicBezTo>
                  <a:pt x="51054" y="192930"/>
                  <a:pt x="79107" y="207860"/>
                  <a:pt x="99721" y="231402"/>
                </a:cubicBezTo>
                <a:cubicBezTo>
                  <a:pt x="133479" y="269139"/>
                  <a:pt x="148947" y="320542"/>
                  <a:pt x="153564" y="369946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23"/>
          <p:cNvSpPr/>
          <p:nvPr/>
        </p:nvSpPr>
        <p:spPr>
          <a:xfrm>
            <a:off x="16189982" y="846225"/>
            <a:ext cx="1150956" cy="1320963"/>
          </a:xfrm>
          <a:custGeom>
            <a:avLst/>
            <a:gdLst/>
            <a:ahLst/>
            <a:cxnLst/>
            <a:rect l="l" t="t" r="r" b="b"/>
            <a:pathLst>
              <a:path w="1150956" h="1320963" extrusionOk="0">
                <a:moveTo>
                  <a:pt x="1092497" y="618278"/>
                </a:moveTo>
                <a:cubicBezTo>
                  <a:pt x="1111082" y="626683"/>
                  <a:pt x="1131372" y="629593"/>
                  <a:pt x="1150956" y="634707"/>
                </a:cubicBezTo>
                <a:cubicBezTo>
                  <a:pt x="1073471" y="664479"/>
                  <a:pt x="1001926" y="707153"/>
                  <a:pt x="935262" y="756411"/>
                </a:cubicBezTo>
                <a:cubicBezTo>
                  <a:pt x="910561" y="773869"/>
                  <a:pt x="888624" y="794853"/>
                  <a:pt x="867275" y="816249"/>
                </a:cubicBezTo>
                <a:cubicBezTo>
                  <a:pt x="834752" y="846521"/>
                  <a:pt x="807934" y="882230"/>
                  <a:pt x="790408" y="923229"/>
                </a:cubicBezTo>
                <a:cubicBezTo>
                  <a:pt x="771705" y="963552"/>
                  <a:pt x="758384" y="1006109"/>
                  <a:pt x="743328" y="1047901"/>
                </a:cubicBezTo>
                <a:cubicBezTo>
                  <a:pt x="709952" y="1136982"/>
                  <a:pt x="681193" y="1227768"/>
                  <a:pt x="661756" y="1320964"/>
                </a:cubicBezTo>
                <a:cubicBezTo>
                  <a:pt x="641554" y="1262301"/>
                  <a:pt x="617617" y="1205079"/>
                  <a:pt x="588005" y="1150531"/>
                </a:cubicBezTo>
                <a:cubicBezTo>
                  <a:pt x="553218" y="1081994"/>
                  <a:pt x="515284" y="1015043"/>
                  <a:pt x="467646" y="954500"/>
                </a:cubicBezTo>
                <a:cubicBezTo>
                  <a:pt x="438269" y="914794"/>
                  <a:pt x="414185" y="871003"/>
                  <a:pt x="379163" y="835705"/>
                </a:cubicBezTo>
                <a:cubicBezTo>
                  <a:pt x="324967" y="782039"/>
                  <a:pt x="269419" y="728138"/>
                  <a:pt x="202020" y="691165"/>
                </a:cubicBezTo>
                <a:cubicBezTo>
                  <a:pt x="139679" y="656514"/>
                  <a:pt x="73133" y="619924"/>
                  <a:pt x="0" y="619218"/>
                </a:cubicBezTo>
                <a:cubicBezTo>
                  <a:pt x="89895" y="574281"/>
                  <a:pt x="175084" y="519410"/>
                  <a:pt x="253363" y="456368"/>
                </a:cubicBezTo>
                <a:cubicBezTo>
                  <a:pt x="311999" y="406934"/>
                  <a:pt x="368782" y="354855"/>
                  <a:pt x="421596" y="299308"/>
                </a:cubicBezTo>
                <a:cubicBezTo>
                  <a:pt x="511843" y="196208"/>
                  <a:pt x="562334" y="138868"/>
                  <a:pt x="589740" y="0"/>
                </a:cubicBezTo>
                <a:cubicBezTo>
                  <a:pt x="625410" y="75709"/>
                  <a:pt x="651934" y="156120"/>
                  <a:pt x="697014" y="227097"/>
                </a:cubicBezTo>
                <a:cubicBezTo>
                  <a:pt x="719392" y="265892"/>
                  <a:pt x="748357" y="299984"/>
                  <a:pt x="774793" y="335957"/>
                </a:cubicBezTo>
                <a:cubicBezTo>
                  <a:pt x="799465" y="374047"/>
                  <a:pt x="830900" y="406317"/>
                  <a:pt x="863805" y="437324"/>
                </a:cubicBezTo>
                <a:cubicBezTo>
                  <a:pt x="905356" y="482408"/>
                  <a:pt x="951877" y="522172"/>
                  <a:pt x="999426" y="560732"/>
                </a:cubicBezTo>
                <a:cubicBezTo>
                  <a:pt x="1028215" y="583010"/>
                  <a:pt x="1059562" y="602701"/>
                  <a:pt x="1092497" y="618278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23"/>
          <p:cNvSpPr/>
          <p:nvPr/>
        </p:nvSpPr>
        <p:spPr>
          <a:xfrm>
            <a:off x="17285655" y="821126"/>
            <a:ext cx="274829" cy="319469"/>
          </a:xfrm>
          <a:custGeom>
            <a:avLst/>
            <a:gdLst/>
            <a:ahLst/>
            <a:cxnLst/>
            <a:rect l="l" t="t" r="r" b="b"/>
            <a:pathLst>
              <a:path w="274829" h="319469" extrusionOk="0">
                <a:moveTo>
                  <a:pt x="215870" y="83027"/>
                </a:moveTo>
                <a:cubicBezTo>
                  <a:pt x="233691" y="97839"/>
                  <a:pt x="255304" y="106480"/>
                  <a:pt x="274830" y="118618"/>
                </a:cubicBezTo>
                <a:cubicBezTo>
                  <a:pt x="213253" y="191358"/>
                  <a:pt x="189964" y="223923"/>
                  <a:pt x="168909" y="319470"/>
                </a:cubicBezTo>
                <a:cubicBezTo>
                  <a:pt x="140503" y="249463"/>
                  <a:pt x="78103" y="189419"/>
                  <a:pt x="9704" y="158324"/>
                </a:cubicBezTo>
                <a:cubicBezTo>
                  <a:pt x="6499" y="156796"/>
                  <a:pt x="3235" y="155297"/>
                  <a:pt x="0" y="153769"/>
                </a:cubicBezTo>
                <a:cubicBezTo>
                  <a:pt x="33611" y="136282"/>
                  <a:pt x="63517" y="112534"/>
                  <a:pt x="87748" y="83350"/>
                </a:cubicBezTo>
                <a:cubicBezTo>
                  <a:pt x="109361" y="57693"/>
                  <a:pt x="130593" y="31095"/>
                  <a:pt x="143796" y="0"/>
                </a:cubicBezTo>
                <a:cubicBezTo>
                  <a:pt x="160910" y="32652"/>
                  <a:pt x="187082" y="60338"/>
                  <a:pt x="215870" y="83027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23"/>
          <p:cNvSpPr/>
          <p:nvPr/>
        </p:nvSpPr>
        <p:spPr>
          <a:xfrm>
            <a:off x="17254896" y="1863943"/>
            <a:ext cx="300618" cy="343539"/>
          </a:xfrm>
          <a:custGeom>
            <a:avLst/>
            <a:gdLst/>
            <a:ahLst/>
            <a:cxnLst/>
            <a:rect l="l" t="t" r="r" b="b"/>
            <a:pathLst>
              <a:path w="300618" h="343539" extrusionOk="0">
                <a:moveTo>
                  <a:pt x="240072" y="100073"/>
                </a:moveTo>
                <a:cubicBezTo>
                  <a:pt x="257392" y="121616"/>
                  <a:pt x="280770" y="136958"/>
                  <a:pt x="300619" y="155885"/>
                </a:cubicBezTo>
                <a:cubicBezTo>
                  <a:pt x="277035" y="176076"/>
                  <a:pt x="249070" y="190389"/>
                  <a:pt x="226398" y="211638"/>
                </a:cubicBezTo>
                <a:cubicBezTo>
                  <a:pt x="186729" y="250285"/>
                  <a:pt x="155235" y="296487"/>
                  <a:pt x="126358" y="343540"/>
                </a:cubicBezTo>
                <a:cubicBezTo>
                  <a:pt x="126152" y="340983"/>
                  <a:pt x="125917" y="338426"/>
                  <a:pt x="125682" y="335869"/>
                </a:cubicBezTo>
                <a:cubicBezTo>
                  <a:pt x="121065" y="286465"/>
                  <a:pt x="105627" y="235061"/>
                  <a:pt x="71839" y="197295"/>
                </a:cubicBezTo>
                <a:cubicBezTo>
                  <a:pt x="51226" y="173754"/>
                  <a:pt x="23172" y="158824"/>
                  <a:pt x="0" y="138221"/>
                </a:cubicBezTo>
                <a:cubicBezTo>
                  <a:pt x="75544" y="112299"/>
                  <a:pt x="138709" y="69801"/>
                  <a:pt x="179907" y="0"/>
                </a:cubicBezTo>
                <a:cubicBezTo>
                  <a:pt x="197198" y="34827"/>
                  <a:pt x="214077" y="70712"/>
                  <a:pt x="240072" y="100073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23"/>
          <p:cNvSpPr/>
          <p:nvPr/>
        </p:nvSpPr>
        <p:spPr>
          <a:xfrm>
            <a:off x="716675" y="6108061"/>
            <a:ext cx="805865" cy="878246"/>
          </a:xfrm>
          <a:custGeom>
            <a:avLst/>
            <a:gdLst/>
            <a:ahLst/>
            <a:cxnLst/>
            <a:rect l="l" t="t" r="r" b="b"/>
            <a:pathLst>
              <a:path w="805865" h="878246" extrusionOk="0">
                <a:moveTo>
                  <a:pt x="372092" y="0"/>
                </a:moveTo>
                <a:cubicBezTo>
                  <a:pt x="388151" y="4383"/>
                  <a:pt x="400925" y="8036"/>
                  <a:pt x="418261" y="12784"/>
                </a:cubicBezTo>
                <a:cubicBezTo>
                  <a:pt x="423006" y="58991"/>
                  <a:pt x="429393" y="106110"/>
                  <a:pt x="432131" y="153595"/>
                </a:cubicBezTo>
                <a:cubicBezTo>
                  <a:pt x="434868" y="200898"/>
                  <a:pt x="433773" y="248565"/>
                  <a:pt x="439065" y="298059"/>
                </a:cubicBezTo>
                <a:cubicBezTo>
                  <a:pt x="468446" y="258610"/>
                  <a:pt x="526842" y="256601"/>
                  <a:pt x="545273" y="207107"/>
                </a:cubicBezTo>
                <a:cubicBezTo>
                  <a:pt x="587427" y="186652"/>
                  <a:pt x="609508" y="140811"/>
                  <a:pt x="655495" y="123643"/>
                </a:cubicBezTo>
                <a:cubicBezTo>
                  <a:pt x="673744" y="116886"/>
                  <a:pt x="686518" y="95883"/>
                  <a:pt x="702760" y="82733"/>
                </a:cubicBezTo>
                <a:cubicBezTo>
                  <a:pt x="716811" y="71410"/>
                  <a:pt x="729038" y="66661"/>
                  <a:pt x="742542" y="88030"/>
                </a:cubicBezTo>
                <a:cubicBezTo>
                  <a:pt x="751484" y="102092"/>
                  <a:pt x="770098" y="109946"/>
                  <a:pt x="788529" y="123826"/>
                </a:cubicBezTo>
                <a:cubicBezTo>
                  <a:pt x="694548" y="204002"/>
                  <a:pt x="602026" y="282900"/>
                  <a:pt x="508045" y="363259"/>
                </a:cubicBezTo>
                <a:cubicBezTo>
                  <a:pt x="532681" y="377687"/>
                  <a:pt x="554215" y="383349"/>
                  <a:pt x="578486" y="377505"/>
                </a:cubicBezTo>
                <a:cubicBezTo>
                  <a:pt x="601662" y="372026"/>
                  <a:pt x="625020" y="370017"/>
                  <a:pt x="643451" y="391933"/>
                </a:cubicBezTo>
                <a:cubicBezTo>
                  <a:pt x="655860" y="380975"/>
                  <a:pt x="665532" y="372208"/>
                  <a:pt x="673562" y="365086"/>
                </a:cubicBezTo>
                <a:cubicBezTo>
                  <a:pt x="726301" y="364172"/>
                  <a:pt x="755864" y="394307"/>
                  <a:pt x="786339" y="439966"/>
                </a:cubicBezTo>
                <a:cubicBezTo>
                  <a:pt x="698197" y="442157"/>
                  <a:pt x="617173" y="444166"/>
                  <a:pt x="536331" y="446175"/>
                </a:cubicBezTo>
                <a:cubicBezTo>
                  <a:pt x="535419" y="449645"/>
                  <a:pt x="534689" y="453115"/>
                  <a:pt x="533776" y="456585"/>
                </a:cubicBezTo>
                <a:cubicBezTo>
                  <a:pt x="621188" y="518681"/>
                  <a:pt x="724111" y="558312"/>
                  <a:pt x="805865" y="635749"/>
                </a:cubicBezTo>
                <a:cubicBezTo>
                  <a:pt x="767908" y="657848"/>
                  <a:pt x="731958" y="658944"/>
                  <a:pt x="696555" y="638124"/>
                </a:cubicBezTo>
                <a:cubicBezTo>
                  <a:pt x="659693" y="616390"/>
                  <a:pt x="623925" y="592465"/>
                  <a:pt x="587975" y="569271"/>
                </a:cubicBezTo>
                <a:cubicBezTo>
                  <a:pt x="551477" y="545711"/>
                  <a:pt x="515710" y="521055"/>
                  <a:pt x="479030" y="497861"/>
                </a:cubicBezTo>
                <a:cubicBezTo>
                  <a:pt x="464431" y="488546"/>
                  <a:pt x="448189" y="481789"/>
                  <a:pt x="428481" y="471561"/>
                </a:cubicBezTo>
                <a:cubicBezTo>
                  <a:pt x="425743" y="524160"/>
                  <a:pt x="422459" y="570184"/>
                  <a:pt x="421181" y="616207"/>
                </a:cubicBezTo>
                <a:cubicBezTo>
                  <a:pt x="419904" y="661135"/>
                  <a:pt x="419174" y="706063"/>
                  <a:pt x="420269" y="750809"/>
                </a:cubicBezTo>
                <a:cubicBezTo>
                  <a:pt x="420999" y="783318"/>
                  <a:pt x="425926" y="815827"/>
                  <a:pt x="427021" y="848335"/>
                </a:cubicBezTo>
                <a:cubicBezTo>
                  <a:pt x="427386" y="857102"/>
                  <a:pt x="422641" y="871895"/>
                  <a:pt x="416984" y="873722"/>
                </a:cubicBezTo>
                <a:cubicBezTo>
                  <a:pt x="404027" y="877922"/>
                  <a:pt x="385961" y="880844"/>
                  <a:pt x="375742" y="874817"/>
                </a:cubicBezTo>
                <a:cubicBezTo>
                  <a:pt x="362238" y="866781"/>
                  <a:pt x="351471" y="854910"/>
                  <a:pt x="350741" y="831898"/>
                </a:cubicBezTo>
                <a:cubicBezTo>
                  <a:pt x="347821" y="739303"/>
                  <a:pt x="342347" y="646890"/>
                  <a:pt x="351836" y="554295"/>
                </a:cubicBezTo>
                <a:cubicBezTo>
                  <a:pt x="353296" y="539684"/>
                  <a:pt x="352019" y="524890"/>
                  <a:pt x="352019" y="500417"/>
                </a:cubicBezTo>
                <a:cubicBezTo>
                  <a:pt x="319171" y="523977"/>
                  <a:pt x="292163" y="541327"/>
                  <a:pt x="267709" y="561600"/>
                </a:cubicBezTo>
                <a:cubicBezTo>
                  <a:pt x="230847" y="592100"/>
                  <a:pt x="197087" y="626618"/>
                  <a:pt x="159312" y="656022"/>
                </a:cubicBezTo>
                <a:cubicBezTo>
                  <a:pt x="120442" y="686339"/>
                  <a:pt x="98908" y="689626"/>
                  <a:pt x="72448" y="643785"/>
                </a:cubicBezTo>
                <a:cubicBezTo>
                  <a:pt x="62776" y="627166"/>
                  <a:pt x="67520" y="612372"/>
                  <a:pt x="77010" y="602693"/>
                </a:cubicBezTo>
                <a:cubicBezTo>
                  <a:pt x="103470" y="574932"/>
                  <a:pt x="132486" y="549729"/>
                  <a:pt x="161137" y="524160"/>
                </a:cubicBezTo>
                <a:cubicBezTo>
                  <a:pt x="187232" y="500965"/>
                  <a:pt x="214240" y="478684"/>
                  <a:pt x="248913" y="449097"/>
                </a:cubicBezTo>
                <a:cubicBezTo>
                  <a:pt x="161866" y="440513"/>
                  <a:pt x="81937" y="473935"/>
                  <a:pt x="0" y="438687"/>
                </a:cubicBezTo>
                <a:cubicBezTo>
                  <a:pt x="57849" y="394855"/>
                  <a:pt x="166064" y="384627"/>
                  <a:pt x="285776" y="378601"/>
                </a:cubicBezTo>
                <a:cubicBezTo>
                  <a:pt x="275191" y="365999"/>
                  <a:pt x="268439" y="355406"/>
                  <a:pt x="259315" y="347370"/>
                </a:cubicBezTo>
                <a:cubicBezTo>
                  <a:pt x="237599" y="328193"/>
                  <a:pt x="215518" y="309565"/>
                  <a:pt x="192342" y="292215"/>
                </a:cubicBezTo>
                <a:cubicBezTo>
                  <a:pt x="181940" y="284544"/>
                  <a:pt x="168436" y="281257"/>
                  <a:pt x="157122" y="274682"/>
                </a:cubicBezTo>
                <a:cubicBezTo>
                  <a:pt x="123727" y="255505"/>
                  <a:pt x="90331" y="236146"/>
                  <a:pt x="57484" y="215691"/>
                </a:cubicBezTo>
                <a:cubicBezTo>
                  <a:pt x="52009" y="212221"/>
                  <a:pt x="49454" y="203820"/>
                  <a:pt x="40512" y="189757"/>
                </a:cubicBezTo>
                <a:cubicBezTo>
                  <a:pt x="66061" y="191035"/>
                  <a:pt x="86499" y="186652"/>
                  <a:pt x="102011" y="193775"/>
                </a:cubicBezTo>
                <a:cubicBezTo>
                  <a:pt x="144895" y="213317"/>
                  <a:pt x="186502" y="236329"/>
                  <a:pt x="227197" y="260436"/>
                </a:cubicBezTo>
                <a:cubicBezTo>
                  <a:pt x="262052" y="281074"/>
                  <a:pt x="294717" y="305547"/>
                  <a:pt x="328478" y="328011"/>
                </a:cubicBezTo>
                <a:cubicBezTo>
                  <a:pt x="337055" y="333673"/>
                  <a:pt x="346179" y="338238"/>
                  <a:pt x="360595" y="346457"/>
                </a:cubicBezTo>
                <a:cubicBezTo>
                  <a:pt x="371180" y="229754"/>
                  <a:pt x="372457" y="117799"/>
                  <a:pt x="372092" y="0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23"/>
          <p:cNvSpPr txBox="1"/>
          <p:nvPr/>
        </p:nvSpPr>
        <p:spPr>
          <a:xfrm>
            <a:off x="-1310543" y="1113998"/>
            <a:ext cx="14823549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5400" dirty="0">
                <a:solidFill>
                  <a:schemeClr val="accent4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As mentioned beforehand:</a:t>
            </a:r>
            <a:endParaRPr sz="54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4516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16305-B756-E3DD-8412-EAF4847DF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0440" y="1106305"/>
            <a:ext cx="3425160" cy="1348720"/>
          </a:xfrm>
        </p:spPr>
        <p:txBody>
          <a:bodyPr>
            <a:normAutofit/>
          </a:bodyPr>
          <a:lstStyle/>
          <a:p>
            <a:r>
              <a:rPr lang="en-US" dirty="0"/>
              <a:t>Funds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66D63E-BC06-B810-59E0-54AF289CA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22938" y="2671157"/>
            <a:ext cx="14536509" cy="6339840"/>
          </a:xfrm>
        </p:spPr>
        <p:txBody>
          <a:bodyPr>
            <a:normAutofit/>
          </a:bodyPr>
          <a:lstStyle/>
          <a:p>
            <a:pPr marL="6350" indent="0">
              <a:buNone/>
            </a:pPr>
            <a:r>
              <a:rPr lang="en-US" sz="4400" dirty="0"/>
              <a:t>We are requesting that this position to be funded by a combination of:</a:t>
            </a:r>
          </a:p>
          <a:p>
            <a:r>
              <a:rPr lang="en-US" sz="4400" dirty="0"/>
              <a:t> DSPS funds</a:t>
            </a:r>
          </a:p>
          <a:p>
            <a:pPr lvl="2"/>
            <a:r>
              <a:rPr lang="en-US" sz="4400" dirty="0"/>
              <a:t>DHH funds, because this expert will be working closely with our deaf and hard of hearing population.</a:t>
            </a:r>
          </a:p>
          <a:p>
            <a:r>
              <a:rPr lang="en-US" sz="4400" dirty="0"/>
              <a:t>And SEAP funds, because this expert will be supporting equity on our campus.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575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26"/>
          <p:cNvSpPr/>
          <p:nvPr/>
        </p:nvSpPr>
        <p:spPr>
          <a:xfrm>
            <a:off x="15410623" y="-1749365"/>
            <a:ext cx="6401970" cy="5058977"/>
          </a:xfrm>
          <a:custGeom>
            <a:avLst/>
            <a:gdLst/>
            <a:ahLst/>
            <a:cxnLst/>
            <a:rect l="l" t="t" r="r" b="b"/>
            <a:pathLst>
              <a:path w="6401970" h="5058977" extrusionOk="0">
                <a:moveTo>
                  <a:pt x="2661624" y="128499"/>
                </a:moveTo>
                <a:cubicBezTo>
                  <a:pt x="2700280" y="116659"/>
                  <a:pt x="2746934" y="119247"/>
                  <a:pt x="2798293" y="141515"/>
                </a:cubicBezTo>
                <a:cubicBezTo>
                  <a:pt x="2844633" y="161588"/>
                  <a:pt x="2899363" y="161510"/>
                  <a:pt x="2949467" y="174055"/>
                </a:cubicBezTo>
                <a:cubicBezTo>
                  <a:pt x="3017684" y="191070"/>
                  <a:pt x="3084332" y="214907"/>
                  <a:pt x="3153333" y="228942"/>
                </a:cubicBezTo>
                <a:cubicBezTo>
                  <a:pt x="3176151" y="233490"/>
                  <a:pt x="3203281" y="215769"/>
                  <a:pt x="3235272" y="206203"/>
                </a:cubicBezTo>
                <a:cubicBezTo>
                  <a:pt x="3257540" y="231138"/>
                  <a:pt x="3290159" y="240547"/>
                  <a:pt x="3331403" y="245408"/>
                </a:cubicBezTo>
                <a:cubicBezTo>
                  <a:pt x="3401972" y="253249"/>
                  <a:pt x="3471129" y="276380"/>
                  <a:pt x="3539425" y="297865"/>
                </a:cubicBezTo>
                <a:cubicBezTo>
                  <a:pt x="3614228" y="321388"/>
                  <a:pt x="3686443" y="353301"/>
                  <a:pt x="3761403" y="376275"/>
                </a:cubicBezTo>
                <a:cubicBezTo>
                  <a:pt x="3823426" y="395015"/>
                  <a:pt x="3887722" y="405992"/>
                  <a:pt x="3951156" y="419714"/>
                </a:cubicBezTo>
                <a:cubicBezTo>
                  <a:pt x="4036701" y="438297"/>
                  <a:pt x="4122795" y="454293"/>
                  <a:pt x="4207792" y="474601"/>
                </a:cubicBezTo>
                <a:cubicBezTo>
                  <a:pt x="4290436" y="494674"/>
                  <a:pt x="4371904" y="519765"/>
                  <a:pt x="4454313" y="541250"/>
                </a:cubicBezTo>
                <a:cubicBezTo>
                  <a:pt x="4472975" y="546111"/>
                  <a:pt x="4493518" y="543132"/>
                  <a:pt x="4512572" y="546895"/>
                </a:cubicBezTo>
                <a:cubicBezTo>
                  <a:pt x="4595295" y="563126"/>
                  <a:pt x="4669392" y="610878"/>
                  <a:pt x="4755643" y="614563"/>
                </a:cubicBezTo>
                <a:cubicBezTo>
                  <a:pt x="4790143" y="616053"/>
                  <a:pt x="4802140" y="657767"/>
                  <a:pt x="4839071" y="666706"/>
                </a:cubicBezTo>
                <a:cubicBezTo>
                  <a:pt x="4893174" y="679879"/>
                  <a:pt x="4943827" y="707714"/>
                  <a:pt x="4995891" y="729434"/>
                </a:cubicBezTo>
                <a:cubicBezTo>
                  <a:pt x="5000910" y="731551"/>
                  <a:pt x="5005771" y="736412"/>
                  <a:pt x="5010711" y="736334"/>
                </a:cubicBezTo>
                <a:cubicBezTo>
                  <a:pt x="5075399" y="735315"/>
                  <a:pt x="5127777" y="768796"/>
                  <a:pt x="5178038" y="801806"/>
                </a:cubicBezTo>
                <a:cubicBezTo>
                  <a:pt x="5215910" y="826662"/>
                  <a:pt x="5257154" y="837404"/>
                  <a:pt x="5298240" y="851597"/>
                </a:cubicBezTo>
                <a:cubicBezTo>
                  <a:pt x="5446201" y="902798"/>
                  <a:pt x="5565698" y="1003477"/>
                  <a:pt x="5697740" y="1082436"/>
                </a:cubicBezTo>
                <a:cubicBezTo>
                  <a:pt x="5813787" y="1151829"/>
                  <a:pt x="5923953" y="1232905"/>
                  <a:pt x="6011380" y="1333348"/>
                </a:cubicBezTo>
                <a:cubicBezTo>
                  <a:pt x="6137228" y="1477936"/>
                  <a:pt x="6259313" y="1629111"/>
                  <a:pt x="6314435" y="1820196"/>
                </a:cubicBezTo>
                <a:cubicBezTo>
                  <a:pt x="6333646" y="1886766"/>
                  <a:pt x="6363755" y="1950279"/>
                  <a:pt x="6382103" y="2017006"/>
                </a:cubicBezTo>
                <a:cubicBezTo>
                  <a:pt x="6420132" y="2155556"/>
                  <a:pt x="6397079" y="2294812"/>
                  <a:pt x="6367048" y="2430227"/>
                </a:cubicBezTo>
                <a:cubicBezTo>
                  <a:pt x="6334743" y="2576461"/>
                  <a:pt x="6283777" y="2718227"/>
                  <a:pt x="6202858" y="2846192"/>
                </a:cubicBezTo>
                <a:cubicBezTo>
                  <a:pt x="6161065" y="2912370"/>
                  <a:pt x="6120998" y="2981606"/>
                  <a:pt x="6068306" y="3038297"/>
                </a:cubicBezTo>
                <a:cubicBezTo>
                  <a:pt x="5882780" y="3239473"/>
                  <a:pt x="5656143" y="3398371"/>
                  <a:pt x="5403781" y="3504209"/>
                </a:cubicBezTo>
                <a:cubicBezTo>
                  <a:pt x="5281853" y="3555568"/>
                  <a:pt x="5164787" y="3618296"/>
                  <a:pt x="5044427" y="3673496"/>
                </a:cubicBezTo>
                <a:cubicBezTo>
                  <a:pt x="4966017" y="3709330"/>
                  <a:pt x="4887215" y="3743360"/>
                  <a:pt x="4806923" y="3773940"/>
                </a:cubicBezTo>
                <a:cubicBezTo>
                  <a:pt x="4577966" y="3860269"/>
                  <a:pt x="4349322" y="3947461"/>
                  <a:pt x="4136047" y="4069311"/>
                </a:cubicBezTo>
                <a:cubicBezTo>
                  <a:pt x="3991929" y="4151798"/>
                  <a:pt x="3846478" y="4232325"/>
                  <a:pt x="3705967" y="4320615"/>
                </a:cubicBezTo>
                <a:cubicBezTo>
                  <a:pt x="3632105" y="4366955"/>
                  <a:pt x="3569299" y="4430389"/>
                  <a:pt x="3498416" y="4482218"/>
                </a:cubicBezTo>
                <a:cubicBezTo>
                  <a:pt x="3423064" y="4537105"/>
                  <a:pt x="3342772" y="4585249"/>
                  <a:pt x="3266950" y="4639508"/>
                </a:cubicBezTo>
                <a:cubicBezTo>
                  <a:pt x="3209161" y="4680831"/>
                  <a:pt x="3157175" y="4730935"/>
                  <a:pt x="3098603" y="4770375"/>
                </a:cubicBezTo>
                <a:cubicBezTo>
                  <a:pt x="2985144" y="4846354"/>
                  <a:pt x="2867607" y="4915826"/>
                  <a:pt x="2734702" y="4953620"/>
                </a:cubicBezTo>
                <a:cubicBezTo>
                  <a:pt x="2721372" y="4957383"/>
                  <a:pt x="2706161" y="4955501"/>
                  <a:pt x="2693537" y="4960598"/>
                </a:cubicBezTo>
                <a:cubicBezTo>
                  <a:pt x="2574746" y="5008271"/>
                  <a:pt x="2448976" y="5015485"/>
                  <a:pt x="2323676" y="5023953"/>
                </a:cubicBezTo>
                <a:cubicBezTo>
                  <a:pt x="2217980" y="5031010"/>
                  <a:pt x="2109931" y="5023953"/>
                  <a:pt x="2006821" y="5043399"/>
                </a:cubicBezTo>
                <a:cubicBezTo>
                  <a:pt x="1912024" y="5061433"/>
                  <a:pt x="1818637" y="5061668"/>
                  <a:pt x="1725643" y="5054847"/>
                </a:cubicBezTo>
                <a:cubicBezTo>
                  <a:pt x="1560433" y="5042772"/>
                  <a:pt x="1393812" y="5039949"/>
                  <a:pt x="1231659" y="4996980"/>
                </a:cubicBezTo>
                <a:cubicBezTo>
                  <a:pt x="1152309" y="4975966"/>
                  <a:pt x="1069900" y="4966714"/>
                  <a:pt x="989451" y="4949307"/>
                </a:cubicBezTo>
                <a:cubicBezTo>
                  <a:pt x="938014" y="4938173"/>
                  <a:pt x="884460" y="4928607"/>
                  <a:pt x="837492" y="4906417"/>
                </a:cubicBezTo>
                <a:cubicBezTo>
                  <a:pt x="729129" y="4855372"/>
                  <a:pt x="627196" y="4792095"/>
                  <a:pt x="546748" y="4700747"/>
                </a:cubicBezTo>
                <a:cubicBezTo>
                  <a:pt x="477041" y="4621631"/>
                  <a:pt x="407178" y="4542280"/>
                  <a:pt x="342881" y="4458852"/>
                </a:cubicBezTo>
                <a:cubicBezTo>
                  <a:pt x="304686" y="4407878"/>
                  <a:pt x="271719" y="4353179"/>
                  <a:pt x="244477" y="4295602"/>
                </a:cubicBezTo>
                <a:cubicBezTo>
                  <a:pt x="201743" y="4208097"/>
                  <a:pt x="156736" y="4120199"/>
                  <a:pt x="127959" y="4027832"/>
                </a:cubicBezTo>
                <a:cubicBezTo>
                  <a:pt x="74403" y="3859909"/>
                  <a:pt x="57294" y="3682490"/>
                  <a:pt x="77777" y="3507424"/>
                </a:cubicBezTo>
                <a:cubicBezTo>
                  <a:pt x="88206" y="3418899"/>
                  <a:pt x="94321" y="3330688"/>
                  <a:pt x="115884" y="3243417"/>
                </a:cubicBezTo>
                <a:cubicBezTo>
                  <a:pt x="143093" y="3133173"/>
                  <a:pt x="162225" y="3020890"/>
                  <a:pt x="186453" y="2909782"/>
                </a:cubicBezTo>
                <a:cubicBezTo>
                  <a:pt x="220640" y="2752021"/>
                  <a:pt x="263452" y="2595201"/>
                  <a:pt x="249730" y="2430540"/>
                </a:cubicBezTo>
                <a:cubicBezTo>
                  <a:pt x="241340" y="2329862"/>
                  <a:pt x="223306" y="2232712"/>
                  <a:pt x="179710" y="2139874"/>
                </a:cubicBezTo>
                <a:cubicBezTo>
                  <a:pt x="132272" y="2038882"/>
                  <a:pt x="90871" y="1934989"/>
                  <a:pt x="49549" y="1831330"/>
                </a:cubicBezTo>
                <a:cubicBezTo>
                  <a:pt x="-27293" y="1638520"/>
                  <a:pt x="-13179" y="1451747"/>
                  <a:pt x="80913" y="1266386"/>
                </a:cubicBezTo>
                <a:cubicBezTo>
                  <a:pt x="125686" y="1178645"/>
                  <a:pt x="186532" y="1104156"/>
                  <a:pt x="240243" y="1023707"/>
                </a:cubicBezTo>
                <a:cubicBezTo>
                  <a:pt x="302971" y="930085"/>
                  <a:pt x="378088" y="849872"/>
                  <a:pt x="449833" y="765424"/>
                </a:cubicBezTo>
                <a:cubicBezTo>
                  <a:pt x="507229" y="698462"/>
                  <a:pt x="558901" y="625776"/>
                  <a:pt x="621708" y="564381"/>
                </a:cubicBezTo>
                <a:cubicBezTo>
                  <a:pt x="699020" y="489107"/>
                  <a:pt x="777195" y="408109"/>
                  <a:pt x="870267" y="357770"/>
                </a:cubicBezTo>
                <a:cubicBezTo>
                  <a:pt x="951108" y="314174"/>
                  <a:pt x="1014777" y="235372"/>
                  <a:pt x="1117494" y="228080"/>
                </a:cubicBezTo>
                <a:cubicBezTo>
                  <a:pt x="1152230" y="225649"/>
                  <a:pt x="1183280" y="188875"/>
                  <a:pt x="1218879" y="175388"/>
                </a:cubicBezTo>
                <a:cubicBezTo>
                  <a:pt x="1299641" y="144024"/>
                  <a:pt x="1380717" y="104819"/>
                  <a:pt x="1462734" y="88510"/>
                </a:cubicBezTo>
                <a:cubicBezTo>
                  <a:pt x="1571724" y="67182"/>
                  <a:pt x="1673579" y="-7542"/>
                  <a:pt x="1792919" y="31192"/>
                </a:cubicBezTo>
                <a:cubicBezTo>
                  <a:pt x="1855647" y="-4720"/>
                  <a:pt x="1925275" y="5709"/>
                  <a:pt x="1992786" y="2416"/>
                </a:cubicBezTo>
                <a:cubicBezTo>
                  <a:pt x="2001176" y="2416"/>
                  <a:pt x="2011055" y="-1975"/>
                  <a:pt x="2017720" y="1083"/>
                </a:cubicBezTo>
                <a:cubicBezTo>
                  <a:pt x="2106873" y="41621"/>
                  <a:pt x="2202454" y="4141"/>
                  <a:pt x="2293332" y="24606"/>
                </a:cubicBezTo>
                <a:cubicBezTo>
                  <a:pt x="2382013" y="44836"/>
                  <a:pt x="2471636" y="61145"/>
                  <a:pt x="2559926" y="82629"/>
                </a:cubicBezTo>
                <a:cubicBezTo>
                  <a:pt x="2590035" y="90000"/>
                  <a:pt x="2617401" y="108112"/>
                  <a:pt x="2661624" y="128499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0" name="Google Shape;440;p26"/>
          <p:cNvGrpSpPr/>
          <p:nvPr/>
        </p:nvGrpSpPr>
        <p:grpSpPr>
          <a:xfrm>
            <a:off x="16125270" y="779196"/>
            <a:ext cx="1462072" cy="1469485"/>
            <a:chOff x="16125270" y="779196"/>
            <a:chExt cx="1462072" cy="1469485"/>
          </a:xfrm>
        </p:grpSpPr>
        <p:sp>
          <p:nvSpPr>
            <p:cNvPr id="441" name="Google Shape;441;p26"/>
            <p:cNvSpPr/>
            <p:nvPr/>
          </p:nvSpPr>
          <p:spPr>
            <a:xfrm>
              <a:off x="16125270" y="800071"/>
              <a:ext cx="1255920" cy="1416904"/>
            </a:xfrm>
            <a:custGeom>
              <a:avLst/>
              <a:gdLst/>
              <a:ahLst/>
              <a:cxnLst/>
              <a:rect l="l" t="t" r="r" b="b"/>
              <a:pathLst>
                <a:path w="1255920" h="1416904" extrusionOk="0">
                  <a:moveTo>
                    <a:pt x="1225813" y="703639"/>
                  </a:moveTo>
                  <a:cubicBezTo>
                    <a:pt x="1234518" y="699583"/>
                    <a:pt x="1244339" y="697026"/>
                    <a:pt x="1251955" y="691060"/>
                  </a:cubicBezTo>
                  <a:cubicBezTo>
                    <a:pt x="1259660" y="683536"/>
                    <a:pt x="1255190" y="671427"/>
                    <a:pt x="1246633" y="666784"/>
                  </a:cubicBezTo>
                  <a:cubicBezTo>
                    <a:pt x="1219873" y="650913"/>
                    <a:pt x="1186321" y="653058"/>
                    <a:pt x="1159061" y="637834"/>
                  </a:cubicBezTo>
                  <a:cubicBezTo>
                    <a:pt x="1068520" y="590810"/>
                    <a:pt x="996475" y="516983"/>
                    <a:pt x="925224" y="445271"/>
                  </a:cubicBezTo>
                  <a:cubicBezTo>
                    <a:pt x="895876" y="419378"/>
                    <a:pt x="873675" y="387431"/>
                    <a:pt x="851120" y="355778"/>
                  </a:cubicBezTo>
                  <a:cubicBezTo>
                    <a:pt x="813716" y="308960"/>
                    <a:pt x="779046" y="259761"/>
                    <a:pt x="752404" y="205948"/>
                  </a:cubicBezTo>
                  <a:cubicBezTo>
                    <a:pt x="721204" y="140614"/>
                    <a:pt x="694356" y="72047"/>
                    <a:pt x="664127" y="6096"/>
                  </a:cubicBezTo>
                  <a:cubicBezTo>
                    <a:pt x="661010" y="277"/>
                    <a:pt x="652776" y="-1751"/>
                    <a:pt x="647218" y="1658"/>
                  </a:cubicBezTo>
                  <a:cubicBezTo>
                    <a:pt x="638896" y="6360"/>
                    <a:pt x="640749" y="16294"/>
                    <a:pt x="644630" y="23348"/>
                  </a:cubicBezTo>
                  <a:cubicBezTo>
                    <a:pt x="632927" y="76279"/>
                    <a:pt x="615665" y="129681"/>
                    <a:pt x="590258" y="177822"/>
                  </a:cubicBezTo>
                  <a:cubicBezTo>
                    <a:pt x="574144" y="206036"/>
                    <a:pt x="554883" y="232281"/>
                    <a:pt x="534005" y="257145"/>
                  </a:cubicBezTo>
                  <a:cubicBezTo>
                    <a:pt x="498658" y="299732"/>
                    <a:pt x="462812" y="342053"/>
                    <a:pt x="421820" y="379349"/>
                  </a:cubicBezTo>
                  <a:cubicBezTo>
                    <a:pt x="379593" y="417879"/>
                    <a:pt x="339101" y="457644"/>
                    <a:pt x="293521" y="492765"/>
                  </a:cubicBezTo>
                  <a:cubicBezTo>
                    <a:pt x="234885" y="539701"/>
                    <a:pt x="171192" y="579613"/>
                    <a:pt x="106116" y="616967"/>
                  </a:cubicBezTo>
                  <a:cubicBezTo>
                    <a:pt x="84385" y="629253"/>
                    <a:pt x="62095" y="640597"/>
                    <a:pt x="39246" y="650707"/>
                  </a:cubicBezTo>
                  <a:cubicBezTo>
                    <a:pt x="29807" y="654822"/>
                    <a:pt x="20338" y="658848"/>
                    <a:pt x="10722" y="662522"/>
                  </a:cubicBezTo>
                  <a:cubicBezTo>
                    <a:pt x="6341" y="663756"/>
                    <a:pt x="2636" y="666695"/>
                    <a:pt x="989" y="670986"/>
                  </a:cubicBezTo>
                  <a:cubicBezTo>
                    <a:pt x="-1981" y="677540"/>
                    <a:pt x="2047" y="685740"/>
                    <a:pt x="8958" y="687504"/>
                  </a:cubicBezTo>
                  <a:cubicBezTo>
                    <a:pt x="39776" y="692382"/>
                    <a:pt x="71593" y="686886"/>
                    <a:pt x="102322" y="693587"/>
                  </a:cubicBezTo>
                  <a:cubicBezTo>
                    <a:pt x="137874" y="701229"/>
                    <a:pt x="171662" y="715365"/>
                    <a:pt x="204156" y="731471"/>
                  </a:cubicBezTo>
                  <a:cubicBezTo>
                    <a:pt x="264321" y="761919"/>
                    <a:pt x="321869" y="797863"/>
                    <a:pt x="370006" y="845475"/>
                  </a:cubicBezTo>
                  <a:cubicBezTo>
                    <a:pt x="409322" y="881184"/>
                    <a:pt x="448109" y="918039"/>
                    <a:pt x="476427" y="963388"/>
                  </a:cubicBezTo>
                  <a:cubicBezTo>
                    <a:pt x="520389" y="1028957"/>
                    <a:pt x="571056" y="1090059"/>
                    <a:pt x="605932" y="1161359"/>
                  </a:cubicBezTo>
                  <a:cubicBezTo>
                    <a:pt x="630721" y="1208500"/>
                    <a:pt x="656158" y="1254525"/>
                    <a:pt x="676418" y="1304194"/>
                  </a:cubicBezTo>
                  <a:cubicBezTo>
                    <a:pt x="687769" y="1331997"/>
                    <a:pt x="697209" y="1360535"/>
                    <a:pt x="707883" y="1388544"/>
                  </a:cubicBezTo>
                  <a:cubicBezTo>
                    <a:pt x="711441" y="1396567"/>
                    <a:pt x="712911" y="1406001"/>
                    <a:pt x="718852" y="1412702"/>
                  </a:cubicBezTo>
                  <a:cubicBezTo>
                    <a:pt x="723703" y="1417846"/>
                    <a:pt x="732114" y="1418257"/>
                    <a:pt x="737642" y="1413995"/>
                  </a:cubicBezTo>
                  <a:cubicBezTo>
                    <a:pt x="747375" y="1404356"/>
                    <a:pt x="746082" y="1388896"/>
                    <a:pt x="749963" y="1376406"/>
                  </a:cubicBezTo>
                  <a:cubicBezTo>
                    <a:pt x="759755" y="1333379"/>
                    <a:pt x="769018" y="1290117"/>
                    <a:pt x="782398" y="1248030"/>
                  </a:cubicBezTo>
                  <a:cubicBezTo>
                    <a:pt x="793602" y="1210763"/>
                    <a:pt x="805335" y="1173673"/>
                    <a:pt x="818891" y="1137230"/>
                  </a:cubicBezTo>
                  <a:cubicBezTo>
                    <a:pt x="840122" y="1081330"/>
                    <a:pt x="856472" y="1023373"/>
                    <a:pt x="882732" y="969501"/>
                  </a:cubicBezTo>
                  <a:cubicBezTo>
                    <a:pt x="932781" y="867370"/>
                    <a:pt x="1051464" y="791809"/>
                    <a:pt x="1148828" y="737584"/>
                  </a:cubicBezTo>
                  <a:cubicBezTo>
                    <a:pt x="1173764" y="725299"/>
                    <a:pt x="1200142" y="714513"/>
                    <a:pt x="1225813" y="703639"/>
                  </a:cubicBezTo>
                  <a:close/>
                </a:path>
              </a:pathLst>
            </a:custGeom>
            <a:solidFill>
              <a:srgbClr val="2843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26"/>
            <p:cNvSpPr/>
            <p:nvPr/>
          </p:nvSpPr>
          <p:spPr>
            <a:xfrm>
              <a:off x="17251342" y="779196"/>
              <a:ext cx="336000" cy="413298"/>
            </a:xfrm>
            <a:custGeom>
              <a:avLst/>
              <a:gdLst/>
              <a:ahLst/>
              <a:cxnLst/>
              <a:rect l="l" t="t" r="r" b="b"/>
              <a:pathLst>
                <a:path w="336000" h="413298" extrusionOk="0">
                  <a:moveTo>
                    <a:pt x="277619" y="114112"/>
                  </a:moveTo>
                  <a:cubicBezTo>
                    <a:pt x="245361" y="91452"/>
                    <a:pt x="216278" y="62444"/>
                    <a:pt x="198458" y="27000"/>
                  </a:cubicBezTo>
                  <a:cubicBezTo>
                    <a:pt x="196664" y="23268"/>
                    <a:pt x="193812" y="15097"/>
                    <a:pt x="188636" y="13510"/>
                  </a:cubicBezTo>
                  <a:cubicBezTo>
                    <a:pt x="189313" y="9895"/>
                    <a:pt x="190312" y="5957"/>
                    <a:pt x="188871" y="2371"/>
                  </a:cubicBezTo>
                  <a:cubicBezTo>
                    <a:pt x="188107" y="49"/>
                    <a:pt x="184755" y="-1009"/>
                    <a:pt x="183196" y="1254"/>
                  </a:cubicBezTo>
                  <a:cubicBezTo>
                    <a:pt x="176550" y="12041"/>
                    <a:pt x="170993" y="23973"/>
                    <a:pt x="164553" y="35082"/>
                  </a:cubicBezTo>
                  <a:cubicBezTo>
                    <a:pt x="150967" y="60211"/>
                    <a:pt x="133294" y="82694"/>
                    <a:pt x="114415" y="104325"/>
                  </a:cubicBezTo>
                  <a:cubicBezTo>
                    <a:pt x="85744" y="138888"/>
                    <a:pt x="49016" y="165251"/>
                    <a:pt x="8171" y="183590"/>
                  </a:cubicBezTo>
                  <a:cubicBezTo>
                    <a:pt x="2878" y="186176"/>
                    <a:pt x="-592" y="191761"/>
                    <a:pt x="84" y="197727"/>
                  </a:cubicBezTo>
                  <a:cubicBezTo>
                    <a:pt x="731" y="206691"/>
                    <a:pt x="9935" y="210600"/>
                    <a:pt x="16963" y="214038"/>
                  </a:cubicBezTo>
                  <a:cubicBezTo>
                    <a:pt x="27138" y="218976"/>
                    <a:pt x="35754" y="223002"/>
                    <a:pt x="46164" y="228263"/>
                  </a:cubicBezTo>
                  <a:cubicBezTo>
                    <a:pt x="46105" y="228234"/>
                    <a:pt x="45987" y="228175"/>
                    <a:pt x="45869" y="228116"/>
                  </a:cubicBezTo>
                  <a:cubicBezTo>
                    <a:pt x="45487" y="227940"/>
                    <a:pt x="45134" y="227763"/>
                    <a:pt x="44752" y="227558"/>
                  </a:cubicBezTo>
                  <a:cubicBezTo>
                    <a:pt x="45281" y="227793"/>
                    <a:pt x="45781" y="228057"/>
                    <a:pt x="46281" y="228322"/>
                  </a:cubicBezTo>
                  <a:cubicBezTo>
                    <a:pt x="46722" y="228557"/>
                    <a:pt x="47193" y="228763"/>
                    <a:pt x="47634" y="228998"/>
                  </a:cubicBezTo>
                  <a:cubicBezTo>
                    <a:pt x="46810" y="228616"/>
                    <a:pt x="46663" y="228557"/>
                    <a:pt x="46516" y="228469"/>
                  </a:cubicBezTo>
                  <a:cubicBezTo>
                    <a:pt x="46428" y="228410"/>
                    <a:pt x="46311" y="228381"/>
                    <a:pt x="46222" y="228322"/>
                  </a:cubicBezTo>
                  <a:cubicBezTo>
                    <a:pt x="109445" y="261062"/>
                    <a:pt x="164611" y="319901"/>
                    <a:pt x="186872" y="388203"/>
                  </a:cubicBezTo>
                  <a:cubicBezTo>
                    <a:pt x="190489" y="396756"/>
                    <a:pt x="191342" y="411422"/>
                    <a:pt x="203133" y="413097"/>
                  </a:cubicBezTo>
                  <a:cubicBezTo>
                    <a:pt x="215043" y="415095"/>
                    <a:pt x="219630" y="401811"/>
                    <a:pt x="221395" y="392347"/>
                  </a:cubicBezTo>
                  <a:cubicBezTo>
                    <a:pt x="224659" y="379181"/>
                    <a:pt x="227570" y="365985"/>
                    <a:pt x="230952" y="352877"/>
                  </a:cubicBezTo>
                  <a:cubicBezTo>
                    <a:pt x="239509" y="319578"/>
                    <a:pt x="248889" y="286249"/>
                    <a:pt x="266915" y="256507"/>
                  </a:cubicBezTo>
                  <a:cubicBezTo>
                    <a:pt x="285324" y="222855"/>
                    <a:pt x="316318" y="197903"/>
                    <a:pt x="335255" y="164927"/>
                  </a:cubicBezTo>
                  <a:cubicBezTo>
                    <a:pt x="342577" y="138418"/>
                    <a:pt x="293940" y="127573"/>
                    <a:pt x="277619" y="114112"/>
                  </a:cubicBezTo>
                  <a:close/>
                </a:path>
              </a:pathLst>
            </a:custGeom>
            <a:solidFill>
              <a:srgbClr val="2843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26"/>
            <p:cNvSpPr/>
            <p:nvPr/>
          </p:nvSpPr>
          <p:spPr>
            <a:xfrm>
              <a:off x="17460328" y="1859622"/>
              <a:ext cx="58" cy="117"/>
            </a:xfrm>
            <a:custGeom>
              <a:avLst/>
              <a:gdLst/>
              <a:ahLst/>
              <a:cxnLst/>
              <a:rect l="l" t="t" r="r" b="b"/>
              <a:pathLst>
                <a:path w="58" h="117" extrusionOk="0">
                  <a:moveTo>
                    <a:pt x="0" y="0"/>
                  </a:moveTo>
                  <a:cubicBezTo>
                    <a:pt x="29" y="29"/>
                    <a:pt x="29" y="88"/>
                    <a:pt x="59" y="118"/>
                  </a:cubicBezTo>
                  <a:cubicBezTo>
                    <a:pt x="59" y="118"/>
                    <a:pt x="59" y="118"/>
                    <a:pt x="59" y="118"/>
                  </a:cubicBezTo>
                  <a:cubicBezTo>
                    <a:pt x="29" y="88"/>
                    <a:pt x="0" y="29"/>
                    <a:pt x="0" y="0"/>
                  </a:cubicBezTo>
                  <a:close/>
                </a:path>
              </a:pathLst>
            </a:custGeom>
            <a:solidFill>
              <a:srgbClr val="2843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26"/>
            <p:cNvSpPr/>
            <p:nvPr/>
          </p:nvSpPr>
          <p:spPr>
            <a:xfrm>
              <a:off x="17227014" y="1829866"/>
              <a:ext cx="355926" cy="418815"/>
            </a:xfrm>
            <a:custGeom>
              <a:avLst/>
              <a:gdLst/>
              <a:ahLst/>
              <a:cxnLst/>
              <a:rect l="l" t="t" r="r" b="b"/>
              <a:pathLst>
                <a:path w="355926" h="418815" extrusionOk="0">
                  <a:moveTo>
                    <a:pt x="344086" y="170388"/>
                  </a:moveTo>
                  <a:cubicBezTo>
                    <a:pt x="326825" y="154135"/>
                    <a:pt x="307123" y="140704"/>
                    <a:pt x="291214" y="123011"/>
                  </a:cubicBezTo>
                  <a:cubicBezTo>
                    <a:pt x="266189" y="95767"/>
                    <a:pt x="249722" y="62762"/>
                    <a:pt x="233372" y="29874"/>
                  </a:cubicBezTo>
                  <a:cubicBezTo>
                    <a:pt x="233401" y="29963"/>
                    <a:pt x="233431" y="30021"/>
                    <a:pt x="233460" y="30080"/>
                  </a:cubicBezTo>
                  <a:cubicBezTo>
                    <a:pt x="229902" y="23526"/>
                    <a:pt x="227550" y="16502"/>
                    <a:pt x="226167" y="9184"/>
                  </a:cubicBezTo>
                  <a:cubicBezTo>
                    <a:pt x="225491" y="6127"/>
                    <a:pt x="223109" y="3335"/>
                    <a:pt x="220433" y="1748"/>
                  </a:cubicBezTo>
                  <a:cubicBezTo>
                    <a:pt x="209494" y="-4512"/>
                    <a:pt x="198143" y="7215"/>
                    <a:pt x="202701" y="18354"/>
                  </a:cubicBezTo>
                  <a:cubicBezTo>
                    <a:pt x="152476" y="88155"/>
                    <a:pt x="100809" y="127361"/>
                    <a:pt x="18119" y="152578"/>
                  </a:cubicBezTo>
                  <a:cubicBezTo>
                    <a:pt x="-36106" y="169536"/>
                    <a:pt x="47084" y="214238"/>
                    <a:pt x="63522" y="230109"/>
                  </a:cubicBezTo>
                  <a:cubicBezTo>
                    <a:pt x="83577" y="246450"/>
                    <a:pt x="99309" y="267552"/>
                    <a:pt x="109131" y="291475"/>
                  </a:cubicBezTo>
                  <a:cubicBezTo>
                    <a:pt x="119041" y="314693"/>
                    <a:pt x="125422" y="338264"/>
                    <a:pt x="128186" y="364304"/>
                  </a:cubicBezTo>
                  <a:cubicBezTo>
                    <a:pt x="129451" y="376089"/>
                    <a:pt x="130333" y="387904"/>
                    <a:pt x="131539" y="399718"/>
                  </a:cubicBezTo>
                  <a:cubicBezTo>
                    <a:pt x="131921" y="406537"/>
                    <a:pt x="133538" y="413884"/>
                    <a:pt x="140066" y="417382"/>
                  </a:cubicBezTo>
                  <a:cubicBezTo>
                    <a:pt x="160357" y="425640"/>
                    <a:pt x="170090" y="396074"/>
                    <a:pt x="179882" y="383407"/>
                  </a:cubicBezTo>
                  <a:cubicBezTo>
                    <a:pt x="200437" y="349785"/>
                    <a:pt x="223109" y="317515"/>
                    <a:pt x="249045" y="287419"/>
                  </a:cubicBezTo>
                  <a:cubicBezTo>
                    <a:pt x="274394" y="254738"/>
                    <a:pt x="312033" y="235546"/>
                    <a:pt x="343616" y="209771"/>
                  </a:cubicBezTo>
                  <a:cubicBezTo>
                    <a:pt x="361171" y="198426"/>
                    <a:pt x="358701" y="182996"/>
                    <a:pt x="344086" y="170388"/>
                  </a:cubicBezTo>
                  <a:close/>
                </a:path>
              </a:pathLst>
            </a:custGeom>
            <a:solidFill>
              <a:srgbClr val="2843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5" name="Google Shape;445;p26"/>
          <p:cNvSpPr/>
          <p:nvPr/>
        </p:nvSpPr>
        <p:spPr>
          <a:xfrm>
            <a:off x="16125270" y="800071"/>
            <a:ext cx="1255920" cy="1416904"/>
          </a:xfrm>
          <a:custGeom>
            <a:avLst/>
            <a:gdLst/>
            <a:ahLst/>
            <a:cxnLst/>
            <a:rect l="l" t="t" r="r" b="b"/>
            <a:pathLst>
              <a:path w="1255920" h="1416904" extrusionOk="0">
                <a:moveTo>
                  <a:pt x="718852" y="1412702"/>
                </a:moveTo>
                <a:cubicBezTo>
                  <a:pt x="712911" y="1406001"/>
                  <a:pt x="711441" y="1396567"/>
                  <a:pt x="707883" y="1388544"/>
                </a:cubicBezTo>
                <a:cubicBezTo>
                  <a:pt x="697209" y="1360535"/>
                  <a:pt x="687769" y="1331997"/>
                  <a:pt x="676418" y="1304194"/>
                </a:cubicBezTo>
                <a:cubicBezTo>
                  <a:pt x="656158" y="1254525"/>
                  <a:pt x="630721" y="1208500"/>
                  <a:pt x="605932" y="1161359"/>
                </a:cubicBezTo>
                <a:cubicBezTo>
                  <a:pt x="571056" y="1090059"/>
                  <a:pt x="520389" y="1028957"/>
                  <a:pt x="476427" y="963388"/>
                </a:cubicBezTo>
                <a:cubicBezTo>
                  <a:pt x="448109" y="918039"/>
                  <a:pt x="409322" y="881184"/>
                  <a:pt x="370006" y="845475"/>
                </a:cubicBezTo>
                <a:cubicBezTo>
                  <a:pt x="321869" y="797863"/>
                  <a:pt x="264321" y="761919"/>
                  <a:pt x="204156" y="731471"/>
                </a:cubicBezTo>
                <a:cubicBezTo>
                  <a:pt x="171662" y="715365"/>
                  <a:pt x="137874" y="701229"/>
                  <a:pt x="102322" y="693587"/>
                </a:cubicBezTo>
                <a:cubicBezTo>
                  <a:pt x="71593" y="686886"/>
                  <a:pt x="39776" y="692382"/>
                  <a:pt x="8958" y="687504"/>
                </a:cubicBezTo>
                <a:cubicBezTo>
                  <a:pt x="2047" y="685740"/>
                  <a:pt x="-1981" y="677540"/>
                  <a:pt x="989" y="670986"/>
                </a:cubicBezTo>
                <a:cubicBezTo>
                  <a:pt x="2636" y="666695"/>
                  <a:pt x="6341" y="663756"/>
                  <a:pt x="10722" y="662522"/>
                </a:cubicBezTo>
                <a:cubicBezTo>
                  <a:pt x="20338" y="658848"/>
                  <a:pt x="29807" y="654822"/>
                  <a:pt x="39246" y="650707"/>
                </a:cubicBezTo>
                <a:cubicBezTo>
                  <a:pt x="62095" y="640597"/>
                  <a:pt x="84385" y="629253"/>
                  <a:pt x="106116" y="616967"/>
                </a:cubicBezTo>
                <a:cubicBezTo>
                  <a:pt x="171192" y="579613"/>
                  <a:pt x="234885" y="539701"/>
                  <a:pt x="293521" y="492765"/>
                </a:cubicBezTo>
                <a:cubicBezTo>
                  <a:pt x="339101" y="457644"/>
                  <a:pt x="379593" y="417879"/>
                  <a:pt x="421820" y="379349"/>
                </a:cubicBezTo>
                <a:cubicBezTo>
                  <a:pt x="462812" y="342053"/>
                  <a:pt x="498658" y="299732"/>
                  <a:pt x="534005" y="257145"/>
                </a:cubicBezTo>
                <a:cubicBezTo>
                  <a:pt x="554883" y="232281"/>
                  <a:pt x="574144" y="206036"/>
                  <a:pt x="590258" y="177822"/>
                </a:cubicBezTo>
                <a:cubicBezTo>
                  <a:pt x="615665" y="129681"/>
                  <a:pt x="632927" y="76279"/>
                  <a:pt x="644630" y="23348"/>
                </a:cubicBezTo>
                <a:cubicBezTo>
                  <a:pt x="640749" y="16294"/>
                  <a:pt x="638896" y="6360"/>
                  <a:pt x="647218" y="1658"/>
                </a:cubicBezTo>
                <a:cubicBezTo>
                  <a:pt x="652776" y="-1751"/>
                  <a:pt x="661010" y="277"/>
                  <a:pt x="664127" y="6096"/>
                </a:cubicBezTo>
                <a:cubicBezTo>
                  <a:pt x="694356" y="72047"/>
                  <a:pt x="721204" y="140614"/>
                  <a:pt x="752404" y="205948"/>
                </a:cubicBezTo>
                <a:cubicBezTo>
                  <a:pt x="779046" y="259761"/>
                  <a:pt x="813716" y="308960"/>
                  <a:pt x="851120" y="355778"/>
                </a:cubicBezTo>
                <a:cubicBezTo>
                  <a:pt x="873675" y="387431"/>
                  <a:pt x="895876" y="419378"/>
                  <a:pt x="925224" y="445271"/>
                </a:cubicBezTo>
                <a:cubicBezTo>
                  <a:pt x="996475" y="516983"/>
                  <a:pt x="1068520" y="590810"/>
                  <a:pt x="1159061" y="637834"/>
                </a:cubicBezTo>
                <a:cubicBezTo>
                  <a:pt x="1186321" y="653058"/>
                  <a:pt x="1219873" y="650913"/>
                  <a:pt x="1246633" y="666784"/>
                </a:cubicBezTo>
                <a:cubicBezTo>
                  <a:pt x="1255190" y="671427"/>
                  <a:pt x="1259660" y="683536"/>
                  <a:pt x="1251955" y="691060"/>
                </a:cubicBezTo>
                <a:cubicBezTo>
                  <a:pt x="1244339" y="697026"/>
                  <a:pt x="1234518" y="699583"/>
                  <a:pt x="1225813" y="703639"/>
                </a:cubicBezTo>
                <a:cubicBezTo>
                  <a:pt x="1200142" y="714513"/>
                  <a:pt x="1173764" y="725299"/>
                  <a:pt x="1148828" y="737584"/>
                </a:cubicBezTo>
                <a:cubicBezTo>
                  <a:pt x="1051464" y="791809"/>
                  <a:pt x="932781" y="867370"/>
                  <a:pt x="882732" y="969501"/>
                </a:cubicBezTo>
                <a:cubicBezTo>
                  <a:pt x="856472" y="1023373"/>
                  <a:pt x="840122" y="1081330"/>
                  <a:pt x="818891" y="1137230"/>
                </a:cubicBezTo>
                <a:cubicBezTo>
                  <a:pt x="805335" y="1173673"/>
                  <a:pt x="793602" y="1210763"/>
                  <a:pt x="782398" y="1248030"/>
                </a:cubicBezTo>
                <a:cubicBezTo>
                  <a:pt x="769018" y="1290117"/>
                  <a:pt x="759755" y="1333379"/>
                  <a:pt x="749963" y="1376406"/>
                </a:cubicBezTo>
                <a:cubicBezTo>
                  <a:pt x="746082" y="1388896"/>
                  <a:pt x="747375" y="1404356"/>
                  <a:pt x="737642" y="1413995"/>
                </a:cubicBezTo>
                <a:cubicBezTo>
                  <a:pt x="732114" y="1418257"/>
                  <a:pt x="723703" y="1417846"/>
                  <a:pt x="718852" y="1412702"/>
                </a:cubicBezTo>
                <a:close/>
                <a:moveTo>
                  <a:pt x="532358" y="1000625"/>
                </a:moveTo>
                <a:cubicBezTo>
                  <a:pt x="579966" y="1061168"/>
                  <a:pt x="617900" y="1128119"/>
                  <a:pt x="652717" y="1196656"/>
                </a:cubicBezTo>
                <a:cubicBezTo>
                  <a:pt x="682329" y="1251204"/>
                  <a:pt x="706266" y="1308456"/>
                  <a:pt x="726438" y="1367118"/>
                </a:cubicBezTo>
                <a:cubicBezTo>
                  <a:pt x="745876" y="1273923"/>
                  <a:pt x="774635" y="1183137"/>
                  <a:pt x="808011" y="1094056"/>
                </a:cubicBezTo>
                <a:cubicBezTo>
                  <a:pt x="823067" y="1052263"/>
                  <a:pt x="836388" y="1009736"/>
                  <a:pt x="855090" y="969383"/>
                </a:cubicBezTo>
                <a:cubicBezTo>
                  <a:pt x="872616" y="928414"/>
                  <a:pt x="899435" y="892705"/>
                  <a:pt x="931958" y="862404"/>
                </a:cubicBezTo>
                <a:cubicBezTo>
                  <a:pt x="953307" y="841037"/>
                  <a:pt x="975214" y="820053"/>
                  <a:pt x="999945" y="802565"/>
                </a:cubicBezTo>
                <a:cubicBezTo>
                  <a:pt x="1066579" y="753337"/>
                  <a:pt x="1138124" y="710633"/>
                  <a:pt x="1215639" y="680861"/>
                </a:cubicBezTo>
                <a:cubicBezTo>
                  <a:pt x="1196054" y="675748"/>
                  <a:pt x="1175764" y="672838"/>
                  <a:pt x="1157179" y="664432"/>
                </a:cubicBezTo>
                <a:cubicBezTo>
                  <a:pt x="1124245" y="648856"/>
                  <a:pt x="1092868" y="629164"/>
                  <a:pt x="1064080" y="606857"/>
                </a:cubicBezTo>
                <a:cubicBezTo>
                  <a:pt x="1016530" y="568298"/>
                  <a:pt x="970009" y="528533"/>
                  <a:pt x="928458" y="483449"/>
                </a:cubicBezTo>
                <a:cubicBezTo>
                  <a:pt x="895553" y="452472"/>
                  <a:pt x="864118" y="420201"/>
                  <a:pt x="839446" y="382082"/>
                </a:cubicBezTo>
                <a:cubicBezTo>
                  <a:pt x="813010" y="346109"/>
                  <a:pt x="784045" y="312017"/>
                  <a:pt x="761667" y="273222"/>
                </a:cubicBezTo>
                <a:cubicBezTo>
                  <a:pt x="716587" y="202274"/>
                  <a:pt x="690033" y="121834"/>
                  <a:pt x="654364" y="46154"/>
                </a:cubicBezTo>
                <a:cubicBezTo>
                  <a:pt x="626987" y="185022"/>
                  <a:pt x="576496" y="242362"/>
                  <a:pt x="486249" y="345462"/>
                </a:cubicBezTo>
                <a:cubicBezTo>
                  <a:pt x="433435" y="401039"/>
                  <a:pt x="376623" y="453089"/>
                  <a:pt x="318016" y="502523"/>
                </a:cubicBezTo>
                <a:cubicBezTo>
                  <a:pt x="239708" y="565535"/>
                  <a:pt x="154548" y="620406"/>
                  <a:pt x="64653" y="665373"/>
                </a:cubicBezTo>
                <a:cubicBezTo>
                  <a:pt x="137786" y="666108"/>
                  <a:pt x="204303" y="702698"/>
                  <a:pt x="266673" y="737320"/>
                </a:cubicBezTo>
                <a:cubicBezTo>
                  <a:pt x="334072" y="774263"/>
                  <a:pt x="389620" y="828164"/>
                  <a:pt x="443816" y="881860"/>
                </a:cubicBezTo>
                <a:cubicBezTo>
                  <a:pt x="478897" y="917128"/>
                  <a:pt x="502981" y="960948"/>
                  <a:pt x="532358" y="1000625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26"/>
          <p:cNvSpPr/>
          <p:nvPr/>
        </p:nvSpPr>
        <p:spPr>
          <a:xfrm>
            <a:off x="17251342" y="779196"/>
            <a:ext cx="336000" cy="413298"/>
          </a:xfrm>
          <a:custGeom>
            <a:avLst/>
            <a:gdLst/>
            <a:ahLst/>
            <a:cxnLst/>
            <a:rect l="l" t="t" r="r" b="b"/>
            <a:pathLst>
              <a:path w="336000" h="413298" extrusionOk="0">
                <a:moveTo>
                  <a:pt x="203133" y="413097"/>
                </a:moveTo>
                <a:cubicBezTo>
                  <a:pt x="191342" y="411422"/>
                  <a:pt x="190489" y="396756"/>
                  <a:pt x="186872" y="388203"/>
                </a:cubicBezTo>
                <a:cubicBezTo>
                  <a:pt x="164611" y="319901"/>
                  <a:pt x="109445" y="261062"/>
                  <a:pt x="46222" y="228322"/>
                </a:cubicBezTo>
                <a:cubicBezTo>
                  <a:pt x="46311" y="228381"/>
                  <a:pt x="46428" y="228410"/>
                  <a:pt x="46516" y="228469"/>
                </a:cubicBezTo>
                <a:cubicBezTo>
                  <a:pt x="46663" y="228557"/>
                  <a:pt x="46810" y="228616"/>
                  <a:pt x="47634" y="228998"/>
                </a:cubicBezTo>
                <a:cubicBezTo>
                  <a:pt x="47193" y="228763"/>
                  <a:pt x="46722" y="228557"/>
                  <a:pt x="46281" y="228322"/>
                </a:cubicBezTo>
                <a:cubicBezTo>
                  <a:pt x="45781" y="228057"/>
                  <a:pt x="45281" y="227793"/>
                  <a:pt x="44752" y="227558"/>
                </a:cubicBezTo>
                <a:cubicBezTo>
                  <a:pt x="45134" y="227763"/>
                  <a:pt x="45487" y="227940"/>
                  <a:pt x="45869" y="228116"/>
                </a:cubicBezTo>
                <a:cubicBezTo>
                  <a:pt x="45987" y="228175"/>
                  <a:pt x="46105" y="228234"/>
                  <a:pt x="46164" y="228263"/>
                </a:cubicBezTo>
                <a:cubicBezTo>
                  <a:pt x="35754" y="223002"/>
                  <a:pt x="27138" y="218976"/>
                  <a:pt x="16963" y="214038"/>
                </a:cubicBezTo>
                <a:cubicBezTo>
                  <a:pt x="9935" y="210600"/>
                  <a:pt x="731" y="206691"/>
                  <a:pt x="84" y="197727"/>
                </a:cubicBezTo>
                <a:cubicBezTo>
                  <a:pt x="-592" y="191761"/>
                  <a:pt x="2878" y="186176"/>
                  <a:pt x="8171" y="183590"/>
                </a:cubicBezTo>
                <a:cubicBezTo>
                  <a:pt x="49016" y="165251"/>
                  <a:pt x="85744" y="138888"/>
                  <a:pt x="114415" y="104325"/>
                </a:cubicBezTo>
                <a:cubicBezTo>
                  <a:pt x="133294" y="82694"/>
                  <a:pt x="150967" y="60211"/>
                  <a:pt x="164553" y="35082"/>
                </a:cubicBezTo>
                <a:cubicBezTo>
                  <a:pt x="170993" y="23973"/>
                  <a:pt x="176550" y="12041"/>
                  <a:pt x="183196" y="1254"/>
                </a:cubicBezTo>
                <a:cubicBezTo>
                  <a:pt x="184755" y="-1009"/>
                  <a:pt x="188107" y="49"/>
                  <a:pt x="188871" y="2371"/>
                </a:cubicBezTo>
                <a:cubicBezTo>
                  <a:pt x="190312" y="5957"/>
                  <a:pt x="189313" y="9895"/>
                  <a:pt x="188636" y="13510"/>
                </a:cubicBezTo>
                <a:cubicBezTo>
                  <a:pt x="193812" y="15097"/>
                  <a:pt x="196664" y="23268"/>
                  <a:pt x="198458" y="27000"/>
                </a:cubicBezTo>
                <a:cubicBezTo>
                  <a:pt x="216278" y="62444"/>
                  <a:pt x="245361" y="91452"/>
                  <a:pt x="277619" y="114112"/>
                </a:cubicBezTo>
                <a:cubicBezTo>
                  <a:pt x="293940" y="127573"/>
                  <a:pt x="342577" y="138418"/>
                  <a:pt x="335255" y="164927"/>
                </a:cubicBezTo>
                <a:cubicBezTo>
                  <a:pt x="316318" y="197903"/>
                  <a:pt x="285324" y="222855"/>
                  <a:pt x="266915" y="256507"/>
                </a:cubicBezTo>
                <a:cubicBezTo>
                  <a:pt x="248889" y="286249"/>
                  <a:pt x="239509" y="319578"/>
                  <a:pt x="230952" y="352877"/>
                </a:cubicBezTo>
                <a:cubicBezTo>
                  <a:pt x="227570" y="365985"/>
                  <a:pt x="224659" y="379181"/>
                  <a:pt x="221395" y="392347"/>
                </a:cubicBezTo>
                <a:cubicBezTo>
                  <a:pt x="219630" y="401811"/>
                  <a:pt x="215043" y="415095"/>
                  <a:pt x="203133" y="413097"/>
                </a:cubicBezTo>
                <a:close/>
                <a:moveTo>
                  <a:pt x="44017" y="200254"/>
                </a:moveTo>
                <a:cubicBezTo>
                  <a:pt x="112386" y="231349"/>
                  <a:pt x="174786" y="291393"/>
                  <a:pt x="203192" y="361429"/>
                </a:cubicBezTo>
                <a:cubicBezTo>
                  <a:pt x="224276" y="265853"/>
                  <a:pt x="247566" y="233289"/>
                  <a:pt x="309143" y="160548"/>
                </a:cubicBezTo>
                <a:cubicBezTo>
                  <a:pt x="289617" y="148440"/>
                  <a:pt x="268003" y="139770"/>
                  <a:pt x="250183" y="124957"/>
                </a:cubicBezTo>
                <a:cubicBezTo>
                  <a:pt x="221365" y="102268"/>
                  <a:pt x="195223" y="74553"/>
                  <a:pt x="178079" y="41930"/>
                </a:cubicBezTo>
                <a:cubicBezTo>
                  <a:pt x="164847" y="73054"/>
                  <a:pt x="143645" y="99652"/>
                  <a:pt x="122031" y="125280"/>
                </a:cubicBezTo>
                <a:cubicBezTo>
                  <a:pt x="97801" y="154435"/>
                  <a:pt x="67895" y="178212"/>
                  <a:pt x="34283" y="195699"/>
                </a:cubicBezTo>
                <a:cubicBezTo>
                  <a:pt x="37547" y="197227"/>
                  <a:pt x="40782" y="198726"/>
                  <a:pt x="44017" y="200254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26"/>
          <p:cNvSpPr/>
          <p:nvPr/>
        </p:nvSpPr>
        <p:spPr>
          <a:xfrm>
            <a:off x="17227014" y="1829866"/>
            <a:ext cx="355926" cy="418815"/>
          </a:xfrm>
          <a:custGeom>
            <a:avLst/>
            <a:gdLst/>
            <a:ahLst/>
            <a:cxnLst/>
            <a:rect l="l" t="t" r="r" b="b"/>
            <a:pathLst>
              <a:path w="355926" h="418815" extrusionOk="0">
                <a:moveTo>
                  <a:pt x="140066" y="417382"/>
                </a:moveTo>
                <a:cubicBezTo>
                  <a:pt x="133538" y="413884"/>
                  <a:pt x="131921" y="406537"/>
                  <a:pt x="131539" y="399718"/>
                </a:cubicBezTo>
                <a:cubicBezTo>
                  <a:pt x="130333" y="387904"/>
                  <a:pt x="129451" y="376089"/>
                  <a:pt x="128186" y="364304"/>
                </a:cubicBezTo>
                <a:cubicBezTo>
                  <a:pt x="125422" y="338264"/>
                  <a:pt x="119041" y="314693"/>
                  <a:pt x="109131" y="291475"/>
                </a:cubicBezTo>
                <a:cubicBezTo>
                  <a:pt x="99309" y="267552"/>
                  <a:pt x="83577" y="246450"/>
                  <a:pt x="63522" y="230109"/>
                </a:cubicBezTo>
                <a:cubicBezTo>
                  <a:pt x="47084" y="214238"/>
                  <a:pt x="-36106" y="169536"/>
                  <a:pt x="18119" y="152578"/>
                </a:cubicBezTo>
                <a:cubicBezTo>
                  <a:pt x="100809" y="127361"/>
                  <a:pt x="152476" y="88155"/>
                  <a:pt x="202701" y="18354"/>
                </a:cubicBezTo>
                <a:cubicBezTo>
                  <a:pt x="198143" y="7215"/>
                  <a:pt x="209494" y="-4512"/>
                  <a:pt x="220433" y="1748"/>
                </a:cubicBezTo>
                <a:cubicBezTo>
                  <a:pt x="223109" y="3335"/>
                  <a:pt x="225491" y="6127"/>
                  <a:pt x="226167" y="9184"/>
                </a:cubicBezTo>
                <a:cubicBezTo>
                  <a:pt x="227550" y="16502"/>
                  <a:pt x="229902" y="23526"/>
                  <a:pt x="233460" y="30080"/>
                </a:cubicBezTo>
                <a:cubicBezTo>
                  <a:pt x="233431" y="30021"/>
                  <a:pt x="233401" y="29963"/>
                  <a:pt x="233372" y="29874"/>
                </a:cubicBezTo>
                <a:cubicBezTo>
                  <a:pt x="233343" y="29845"/>
                  <a:pt x="233313" y="29786"/>
                  <a:pt x="233313" y="29757"/>
                </a:cubicBezTo>
                <a:cubicBezTo>
                  <a:pt x="249692" y="62674"/>
                  <a:pt x="266160" y="95737"/>
                  <a:pt x="291214" y="123011"/>
                </a:cubicBezTo>
                <a:cubicBezTo>
                  <a:pt x="307123" y="140704"/>
                  <a:pt x="326825" y="154135"/>
                  <a:pt x="344086" y="170388"/>
                </a:cubicBezTo>
                <a:cubicBezTo>
                  <a:pt x="358701" y="182996"/>
                  <a:pt x="361171" y="198426"/>
                  <a:pt x="343616" y="209771"/>
                </a:cubicBezTo>
                <a:cubicBezTo>
                  <a:pt x="312033" y="235546"/>
                  <a:pt x="274394" y="254738"/>
                  <a:pt x="249045" y="287419"/>
                </a:cubicBezTo>
                <a:cubicBezTo>
                  <a:pt x="223109" y="317515"/>
                  <a:pt x="200437" y="349785"/>
                  <a:pt x="179882" y="383407"/>
                </a:cubicBezTo>
                <a:cubicBezTo>
                  <a:pt x="170090" y="396074"/>
                  <a:pt x="160357" y="425640"/>
                  <a:pt x="140066" y="417382"/>
                </a:cubicBezTo>
                <a:close/>
                <a:moveTo>
                  <a:pt x="153564" y="369946"/>
                </a:moveTo>
                <a:cubicBezTo>
                  <a:pt x="153799" y="372503"/>
                  <a:pt x="154034" y="375060"/>
                  <a:pt x="154240" y="377617"/>
                </a:cubicBezTo>
                <a:cubicBezTo>
                  <a:pt x="183117" y="330593"/>
                  <a:pt x="214611" y="284392"/>
                  <a:pt x="254280" y="245744"/>
                </a:cubicBezTo>
                <a:cubicBezTo>
                  <a:pt x="276952" y="224495"/>
                  <a:pt x="304917" y="210182"/>
                  <a:pt x="328501" y="190021"/>
                </a:cubicBezTo>
                <a:cubicBezTo>
                  <a:pt x="308652" y="171064"/>
                  <a:pt x="285244" y="155752"/>
                  <a:pt x="267954" y="134180"/>
                </a:cubicBezTo>
                <a:cubicBezTo>
                  <a:pt x="241959" y="104819"/>
                  <a:pt x="225079" y="68934"/>
                  <a:pt x="207789" y="34077"/>
                </a:cubicBezTo>
                <a:cubicBezTo>
                  <a:pt x="166620" y="103908"/>
                  <a:pt x="103456" y="146406"/>
                  <a:pt x="27882" y="172328"/>
                </a:cubicBezTo>
                <a:cubicBezTo>
                  <a:pt x="51054" y="192930"/>
                  <a:pt x="79107" y="207860"/>
                  <a:pt x="99721" y="231402"/>
                </a:cubicBezTo>
                <a:cubicBezTo>
                  <a:pt x="133479" y="269139"/>
                  <a:pt x="148947" y="320542"/>
                  <a:pt x="153564" y="369946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26"/>
          <p:cNvSpPr/>
          <p:nvPr/>
        </p:nvSpPr>
        <p:spPr>
          <a:xfrm>
            <a:off x="16189982" y="846225"/>
            <a:ext cx="1150956" cy="1320963"/>
          </a:xfrm>
          <a:custGeom>
            <a:avLst/>
            <a:gdLst/>
            <a:ahLst/>
            <a:cxnLst/>
            <a:rect l="l" t="t" r="r" b="b"/>
            <a:pathLst>
              <a:path w="1150956" h="1320963" extrusionOk="0">
                <a:moveTo>
                  <a:pt x="1092497" y="618278"/>
                </a:moveTo>
                <a:cubicBezTo>
                  <a:pt x="1111082" y="626683"/>
                  <a:pt x="1131372" y="629593"/>
                  <a:pt x="1150956" y="634707"/>
                </a:cubicBezTo>
                <a:cubicBezTo>
                  <a:pt x="1073471" y="664479"/>
                  <a:pt x="1001926" y="707153"/>
                  <a:pt x="935262" y="756411"/>
                </a:cubicBezTo>
                <a:cubicBezTo>
                  <a:pt x="910561" y="773869"/>
                  <a:pt x="888624" y="794853"/>
                  <a:pt x="867275" y="816249"/>
                </a:cubicBezTo>
                <a:cubicBezTo>
                  <a:pt x="834752" y="846521"/>
                  <a:pt x="807934" y="882230"/>
                  <a:pt x="790408" y="923229"/>
                </a:cubicBezTo>
                <a:cubicBezTo>
                  <a:pt x="771705" y="963552"/>
                  <a:pt x="758384" y="1006109"/>
                  <a:pt x="743328" y="1047901"/>
                </a:cubicBezTo>
                <a:cubicBezTo>
                  <a:pt x="709952" y="1136982"/>
                  <a:pt x="681193" y="1227768"/>
                  <a:pt x="661756" y="1320964"/>
                </a:cubicBezTo>
                <a:cubicBezTo>
                  <a:pt x="641554" y="1262301"/>
                  <a:pt x="617617" y="1205079"/>
                  <a:pt x="588005" y="1150531"/>
                </a:cubicBezTo>
                <a:cubicBezTo>
                  <a:pt x="553218" y="1081994"/>
                  <a:pt x="515284" y="1015043"/>
                  <a:pt x="467646" y="954500"/>
                </a:cubicBezTo>
                <a:cubicBezTo>
                  <a:pt x="438269" y="914794"/>
                  <a:pt x="414185" y="871003"/>
                  <a:pt x="379163" y="835705"/>
                </a:cubicBezTo>
                <a:cubicBezTo>
                  <a:pt x="324967" y="782039"/>
                  <a:pt x="269419" y="728138"/>
                  <a:pt x="202020" y="691165"/>
                </a:cubicBezTo>
                <a:cubicBezTo>
                  <a:pt x="139679" y="656514"/>
                  <a:pt x="73133" y="619924"/>
                  <a:pt x="0" y="619218"/>
                </a:cubicBezTo>
                <a:cubicBezTo>
                  <a:pt x="89895" y="574281"/>
                  <a:pt x="175084" y="519410"/>
                  <a:pt x="253363" y="456368"/>
                </a:cubicBezTo>
                <a:cubicBezTo>
                  <a:pt x="311999" y="406934"/>
                  <a:pt x="368782" y="354855"/>
                  <a:pt x="421596" y="299308"/>
                </a:cubicBezTo>
                <a:cubicBezTo>
                  <a:pt x="511843" y="196208"/>
                  <a:pt x="562334" y="138868"/>
                  <a:pt x="589740" y="0"/>
                </a:cubicBezTo>
                <a:cubicBezTo>
                  <a:pt x="625410" y="75709"/>
                  <a:pt x="651934" y="156120"/>
                  <a:pt x="697014" y="227097"/>
                </a:cubicBezTo>
                <a:cubicBezTo>
                  <a:pt x="719392" y="265892"/>
                  <a:pt x="748357" y="299984"/>
                  <a:pt x="774793" y="335957"/>
                </a:cubicBezTo>
                <a:cubicBezTo>
                  <a:pt x="799465" y="374047"/>
                  <a:pt x="830900" y="406317"/>
                  <a:pt x="863805" y="437324"/>
                </a:cubicBezTo>
                <a:cubicBezTo>
                  <a:pt x="905356" y="482408"/>
                  <a:pt x="951877" y="522172"/>
                  <a:pt x="999426" y="560732"/>
                </a:cubicBezTo>
                <a:cubicBezTo>
                  <a:pt x="1028215" y="583010"/>
                  <a:pt x="1059562" y="602701"/>
                  <a:pt x="1092497" y="618278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26"/>
          <p:cNvSpPr/>
          <p:nvPr/>
        </p:nvSpPr>
        <p:spPr>
          <a:xfrm>
            <a:off x="17285655" y="821126"/>
            <a:ext cx="274829" cy="319469"/>
          </a:xfrm>
          <a:custGeom>
            <a:avLst/>
            <a:gdLst/>
            <a:ahLst/>
            <a:cxnLst/>
            <a:rect l="l" t="t" r="r" b="b"/>
            <a:pathLst>
              <a:path w="274829" h="319469" extrusionOk="0">
                <a:moveTo>
                  <a:pt x="215870" y="83027"/>
                </a:moveTo>
                <a:cubicBezTo>
                  <a:pt x="233691" y="97839"/>
                  <a:pt x="255304" y="106480"/>
                  <a:pt x="274830" y="118618"/>
                </a:cubicBezTo>
                <a:cubicBezTo>
                  <a:pt x="213253" y="191358"/>
                  <a:pt x="189964" y="223923"/>
                  <a:pt x="168909" y="319470"/>
                </a:cubicBezTo>
                <a:cubicBezTo>
                  <a:pt x="140503" y="249463"/>
                  <a:pt x="78103" y="189419"/>
                  <a:pt x="9704" y="158324"/>
                </a:cubicBezTo>
                <a:cubicBezTo>
                  <a:pt x="6499" y="156796"/>
                  <a:pt x="3235" y="155297"/>
                  <a:pt x="0" y="153769"/>
                </a:cubicBezTo>
                <a:cubicBezTo>
                  <a:pt x="33611" y="136282"/>
                  <a:pt x="63517" y="112534"/>
                  <a:pt x="87748" y="83350"/>
                </a:cubicBezTo>
                <a:cubicBezTo>
                  <a:pt x="109361" y="57693"/>
                  <a:pt x="130593" y="31095"/>
                  <a:pt x="143796" y="0"/>
                </a:cubicBezTo>
                <a:cubicBezTo>
                  <a:pt x="160910" y="32652"/>
                  <a:pt x="187082" y="60338"/>
                  <a:pt x="215870" y="83027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26"/>
          <p:cNvSpPr/>
          <p:nvPr/>
        </p:nvSpPr>
        <p:spPr>
          <a:xfrm>
            <a:off x="17254896" y="1863943"/>
            <a:ext cx="300618" cy="343539"/>
          </a:xfrm>
          <a:custGeom>
            <a:avLst/>
            <a:gdLst/>
            <a:ahLst/>
            <a:cxnLst/>
            <a:rect l="l" t="t" r="r" b="b"/>
            <a:pathLst>
              <a:path w="300618" h="343539" extrusionOk="0">
                <a:moveTo>
                  <a:pt x="240072" y="100073"/>
                </a:moveTo>
                <a:cubicBezTo>
                  <a:pt x="257392" y="121616"/>
                  <a:pt x="280770" y="136958"/>
                  <a:pt x="300619" y="155885"/>
                </a:cubicBezTo>
                <a:cubicBezTo>
                  <a:pt x="277035" y="176076"/>
                  <a:pt x="249070" y="190389"/>
                  <a:pt x="226398" y="211638"/>
                </a:cubicBezTo>
                <a:cubicBezTo>
                  <a:pt x="186729" y="250285"/>
                  <a:pt x="155235" y="296487"/>
                  <a:pt x="126358" y="343540"/>
                </a:cubicBezTo>
                <a:cubicBezTo>
                  <a:pt x="126152" y="340983"/>
                  <a:pt x="125917" y="338426"/>
                  <a:pt x="125682" y="335869"/>
                </a:cubicBezTo>
                <a:cubicBezTo>
                  <a:pt x="121065" y="286465"/>
                  <a:pt x="105627" y="235061"/>
                  <a:pt x="71839" y="197295"/>
                </a:cubicBezTo>
                <a:cubicBezTo>
                  <a:pt x="51226" y="173754"/>
                  <a:pt x="23172" y="158824"/>
                  <a:pt x="0" y="138221"/>
                </a:cubicBezTo>
                <a:cubicBezTo>
                  <a:pt x="75544" y="112299"/>
                  <a:pt x="138709" y="69801"/>
                  <a:pt x="179907" y="0"/>
                </a:cubicBezTo>
                <a:cubicBezTo>
                  <a:pt x="197198" y="34827"/>
                  <a:pt x="214077" y="70712"/>
                  <a:pt x="240072" y="100073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26"/>
          <p:cNvSpPr txBox="1">
            <a:spLocks noGrp="1"/>
          </p:cNvSpPr>
          <p:nvPr>
            <p:ph type="body" idx="1"/>
          </p:nvPr>
        </p:nvSpPr>
        <p:spPr>
          <a:xfrm>
            <a:off x="938721" y="2866142"/>
            <a:ext cx="16113146" cy="383945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</a:pPr>
            <a:r>
              <a:rPr lang="en-US" b="1" dirty="0">
                <a:solidFill>
                  <a:schemeClr val="accent4"/>
                </a:solidFill>
              </a:rPr>
              <a:t>Without a full-time Assistive Technology Specialist, </a:t>
            </a:r>
          </a:p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</a:pPr>
            <a:r>
              <a:rPr lang="en-US" b="1" dirty="0">
                <a:solidFill>
                  <a:schemeClr val="accent4"/>
                </a:solidFill>
              </a:rPr>
              <a:t>there is no one to:</a:t>
            </a:r>
          </a:p>
          <a:p>
            <a:pPr indent="-45720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ts val="935"/>
            </a:pPr>
            <a:r>
              <a:rPr lang="en-US" dirty="0">
                <a:solidFill>
                  <a:schemeClr val="accent4"/>
                </a:solidFill>
              </a:rPr>
              <a:t>Train all students in assistive technologies. </a:t>
            </a:r>
          </a:p>
          <a:p>
            <a:pPr indent="-45720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ts val="935"/>
            </a:pPr>
            <a:r>
              <a:rPr lang="en-US" dirty="0">
                <a:solidFill>
                  <a:schemeClr val="accent4"/>
                </a:solidFill>
              </a:rPr>
              <a:t>And teach support courses</a:t>
            </a:r>
          </a:p>
          <a:p>
            <a:pPr indent="-45720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ts val="935"/>
            </a:pPr>
            <a:r>
              <a:rPr lang="en-US" i="1" dirty="0">
                <a:solidFill>
                  <a:schemeClr val="accent4"/>
                </a:solidFill>
              </a:rPr>
              <a:t>(Remember Instructional Aides are NOT allowed to train students).</a:t>
            </a:r>
            <a:endParaRPr lang="en-US" sz="3200" i="1" dirty="0">
              <a:solidFill>
                <a:srgbClr val="333333"/>
              </a:solidFill>
              <a:effectLst/>
              <a:latin typeface="Source Sans Pro" panose="020B0503030403020204" pitchFamily="34" charset="0"/>
            </a:endParaRPr>
          </a:p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</a:pPr>
            <a:endParaRPr b="1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935"/>
              <a:buNone/>
            </a:pPr>
            <a:endParaRPr dirty="0"/>
          </a:p>
        </p:txBody>
      </p:sp>
      <p:sp>
        <p:nvSpPr>
          <p:cNvPr id="453" name="Google Shape;453;p26"/>
          <p:cNvSpPr txBox="1"/>
          <p:nvPr/>
        </p:nvSpPr>
        <p:spPr>
          <a:xfrm>
            <a:off x="1506966" y="324854"/>
            <a:ext cx="13903657" cy="2068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 dirty="0">
                <a:solidFill>
                  <a:schemeClr val="accent4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These 2 Resource Requests Go</a:t>
            </a: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 dirty="0">
                <a:solidFill>
                  <a:schemeClr val="accent4"/>
                </a:solidFill>
                <a:latin typeface="Gloria Hallelujah"/>
                <a:sym typeface="Gloria Hallelujah"/>
              </a:rPr>
              <a:t>HAND-IN-HAND</a:t>
            </a:r>
            <a:endParaRPr dirty="0"/>
          </a:p>
        </p:txBody>
      </p:sp>
      <p:sp>
        <p:nvSpPr>
          <p:cNvPr id="19" name="Google Shape;452;p26">
            <a:extLst>
              <a:ext uri="{FF2B5EF4-FFF2-40B4-BE49-F238E27FC236}">
                <a16:creationId xmlns:a16="http://schemas.microsoft.com/office/drawing/2014/main" id="{F1396379-916E-449B-BAB5-89C93A64D646}"/>
              </a:ext>
            </a:extLst>
          </p:cNvPr>
          <p:cNvSpPr txBox="1">
            <a:spLocks/>
          </p:cNvSpPr>
          <p:nvPr/>
        </p:nvSpPr>
        <p:spPr>
          <a:xfrm>
            <a:off x="4934989" y="6705600"/>
            <a:ext cx="12829793" cy="3839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508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Char char="•"/>
              <a:defRPr sz="35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450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–"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08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0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–"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0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»"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0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0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0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0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ts val="935"/>
              <a:buFont typeface="Arial"/>
              <a:buNone/>
            </a:pPr>
            <a:r>
              <a:rPr lang="en-US" b="1" dirty="0">
                <a:solidFill>
                  <a:schemeClr val="accent4"/>
                </a:solidFill>
              </a:rPr>
              <a:t>Without a full-time Instructional Aide:</a:t>
            </a:r>
          </a:p>
          <a:p>
            <a:pPr indent="-45720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ts val="935"/>
            </a:pPr>
            <a:r>
              <a:rPr lang="en-US" dirty="0">
                <a:solidFill>
                  <a:schemeClr val="accent4"/>
                </a:solidFill>
              </a:rPr>
              <a:t>It will be very difficult for the Assistive Technology Specialist to teach a course.</a:t>
            </a:r>
            <a:endParaRPr lang="en-US" sz="3200" i="1" dirty="0">
              <a:solidFill>
                <a:srgbClr val="333333"/>
              </a:solidFill>
              <a:latin typeface="Source Sans Pro" panose="020B0503030403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ts val="935"/>
              <a:buFont typeface="Arial"/>
              <a:buNone/>
            </a:pPr>
            <a:endParaRPr lang="en-US" b="1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indent="0">
              <a:lnSpc>
                <a:spcPct val="80000"/>
              </a:lnSpc>
              <a:buSzPts val="935"/>
              <a:buFont typeface="Poppins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095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Google Shape;47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7000" y="716000"/>
            <a:ext cx="9841450" cy="885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ink and Yellow Fun Doodles and Blobs Goal Roadmap presentation">
  <a:themeElements>
    <a:clrScheme name="Office">
      <a:dk1>
        <a:srgbClr val="274279"/>
      </a:dk1>
      <a:lt1>
        <a:srgbClr val="FFFFFF"/>
      </a:lt1>
      <a:dk2>
        <a:srgbClr val="191919"/>
      </a:dk2>
      <a:lt2>
        <a:srgbClr val="FFED00"/>
      </a:lt2>
      <a:accent1>
        <a:srgbClr val="FCBDF8"/>
      </a:accent1>
      <a:accent2>
        <a:srgbClr val="FFEA77"/>
      </a:accent2>
      <a:accent3>
        <a:srgbClr val="274279"/>
      </a:accent3>
      <a:accent4>
        <a:srgbClr val="284379"/>
      </a:accent4>
      <a:accent5>
        <a:srgbClr val="FCBDF8"/>
      </a:accent5>
      <a:accent6>
        <a:srgbClr val="888888"/>
      </a:accent6>
      <a:hlink>
        <a:srgbClr val="284379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2186</TotalTime>
  <Words>457</Words>
  <Application>Microsoft Office PowerPoint</Application>
  <PresentationFormat>Custom</PresentationFormat>
  <Paragraphs>61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Calibri</vt:lpstr>
      <vt:lpstr>Gloria Hallelujah</vt:lpstr>
      <vt:lpstr>Poppins</vt:lpstr>
      <vt:lpstr>Wingdings</vt:lpstr>
      <vt:lpstr>Arial</vt:lpstr>
      <vt:lpstr>Courier New</vt:lpstr>
      <vt:lpstr>Source Sans Pro</vt:lpstr>
      <vt:lpstr>Pink and Yellow Fun Doodles and Blobs Goal Roadmap presentation</vt:lpstr>
      <vt:lpstr>Resource Requests 2023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Funds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Resource Requests 2022</dc:title>
  <dc:creator>Lee, Bettina</dc:creator>
  <cp:lastModifiedBy>Lee, Bettina</cp:lastModifiedBy>
  <cp:revision>62</cp:revision>
  <dcterms:modified xsi:type="dcterms:W3CDTF">2023-11-15T18:37:54Z</dcterms:modified>
</cp:coreProperties>
</file>