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7" r:id="rId5"/>
    <p:sldId id="386" r:id="rId6"/>
    <p:sldId id="462" r:id="rId7"/>
    <p:sldId id="473" r:id="rId8"/>
    <p:sldId id="474" r:id="rId9"/>
    <p:sldId id="475" r:id="rId10"/>
    <p:sldId id="476" r:id="rId11"/>
    <p:sldId id="477" r:id="rId12"/>
    <p:sldId id="478" r:id="rId13"/>
    <p:sldId id="479" r:id="rId14"/>
    <p:sldId id="480" r:id="rId15"/>
    <p:sldId id="486" r:id="rId16"/>
    <p:sldId id="482" r:id="rId17"/>
    <p:sldId id="483" r:id="rId18"/>
    <p:sldId id="484" r:id="rId19"/>
    <p:sldId id="4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006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4660"/>
  </p:normalViewPr>
  <p:slideViewPr>
    <p:cSldViewPr snapToGrid="0">
      <p:cViewPr varScale="1">
        <p:scale>
          <a:sx n="122" d="100"/>
          <a:sy n="122" d="100"/>
        </p:scale>
        <p:origin x="32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5E83B2-D80C-449F-B433-89F9B52A3892}"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095B0462-F65D-4595-B1E7-1B6AFECB5B7A}">
      <dgm:prSet phldrT="[Text]"/>
      <dgm:spPr/>
      <dgm:t>
        <a:bodyPr/>
        <a:lstStyle/>
        <a:p>
          <a:r>
            <a:rPr lang="en-US" dirty="0"/>
            <a:t>Lead(s)</a:t>
          </a:r>
        </a:p>
      </dgm:t>
    </dgm:pt>
    <dgm:pt modelId="{2C0822F7-ECB3-43C8-8C41-8E6AE47038C7}" type="parTrans" cxnId="{D9B140C7-17AE-4B9C-96FB-CCDE32BC81AB}">
      <dgm:prSet/>
      <dgm:spPr/>
      <dgm:t>
        <a:bodyPr/>
        <a:lstStyle/>
        <a:p>
          <a:endParaRPr lang="en-US"/>
        </a:p>
      </dgm:t>
    </dgm:pt>
    <dgm:pt modelId="{753FCE84-BF23-4381-989B-4FFB86E10220}" type="sibTrans" cxnId="{D9B140C7-17AE-4B9C-96FB-CCDE32BC81AB}">
      <dgm:prSet/>
      <dgm:spPr/>
      <dgm:t>
        <a:bodyPr/>
        <a:lstStyle/>
        <a:p>
          <a:endParaRPr lang="en-US"/>
        </a:p>
      </dgm:t>
    </dgm:pt>
    <dgm:pt modelId="{2CBBF19C-64E0-470B-9460-8C813C654914}">
      <dgm:prSet phldrT="[Text]"/>
      <dgm:spPr/>
      <dgm:t>
        <a:bodyPr/>
        <a:lstStyle/>
        <a:p>
          <a:r>
            <a:rPr lang="en-US" b="1" dirty="0"/>
            <a:t>James Carranza</a:t>
          </a:r>
        </a:p>
      </dgm:t>
    </dgm:pt>
    <dgm:pt modelId="{1E7F240B-7263-403A-91E3-DD9C3494AA85}" type="parTrans" cxnId="{0059563F-6CC1-4279-B244-70364D5C65F0}">
      <dgm:prSet/>
      <dgm:spPr/>
      <dgm:t>
        <a:bodyPr/>
        <a:lstStyle/>
        <a:p>
          <a:endParaRPr lang="en-US"/>
        </a:p>
      </dgm:t>
    </dgm:pt>
    <dgm:pt modelId="{036E482E-1715-47D7-A8DB-2A4F88EDCAEE}" type="sibTrans" cxnId="{0059563F-6CC1-4279-B244-70364D5C65F0}">
      <dgm:prSet/>
      <dgm:spPr/>
      <dgm:t>
        <a:bodyPr/>
        <a:lstStyle/>
        <a:p>
          <a:endParaRPr lang="en-US"/>
        </a:p>
      </dgm:t>
    </dgm:pt>
    <dgm:pt modelId="{F6BDBD17-C587-4D6D-B6FF-9B32ECE665D7}">
      <dgm:prSet phldrT="[Text]"/>
      <dgm:spPr/>
      <dgm:t>
        <a:bodyPr/>
        <a:lstStyle/>
        <a:p>
          <a:r>
            <a:rPr lang="en-US" dirty="0"/>
            <a:t>Desired Outcomes</a:t>
          </a:r>
        </a:p>
      </dgm:t>
    </dgm:pt>
    <dgm:pt modelId="{64838976-45FB-4E45-B2D9-1692F2DAC950}" type="parTrans" cxnId="{16300C6F-F375-4CBD-A8D8-82760F442179}">
      <dgm:prSet/>
      <dgm:spPr/>
      <dgm:t>
        <a:bodyPr/>
        <a:lstStyle/>
        <a:p>
          <a:endParaRPr lang="en-US"/>
        </a:p>
      </dgm:t>
    </dgm:pt>
    <dgm:pt modelId="{BCAE9A6F-6084-4C10-81D1-4BD363FDCEB4}" type="sibTrans" cxnId="{16300C6F-F375-4CBD-A8D8-82760F442179}">
      <dgm:prSet/>
      <dgm:spPr/>
      <dgm:t>
        <a:bodyPr/>
        <a:lstStyle/>
        <a:p>
          <a:endParaRPr lang="en-US"/>
        </a:p>
      </dgm:t>
    </dgm:pt>
    <dgm:pt modelId="{B6D837D6-6387-4469-9453-0C273F59815F}">
      <dgm:prSet phldrT="[Text]"/>
      <dgm:spPr/>
      <dgm:t>
        <a:bodyPr/>
        <a:lstStyle/>
        <a:p>
          <a:r>
            <a:rPr lang="en-US" dirty="0"/>
            <a:t>Inventory existing evening/online programs and services.</a:t>
          </a:r>
        </a:p>
      </dgm:t>
    </dgm:pt>
    <dgm:pt modelId="{2D34986E-B2D5-42EB-8C69-D3C80014AC40}" type="parTrans" cxnId="{8D016ABC-9268-4F5B-B0EA-9202E43A1780}">
      <dgm:prSet/>
      <dgm:spPr/>
      <dgm:t>
        <a:bodyPr/>
        <a:lstStyle/>
        <a:p>
          <a:endParaRPr lang="en-US"/>
        </a:p>
      </dgm:t>
    </dgm:pt>
    <dgm:pt modelId="{B3543037-00DC-4883-BD51-37D20E3C0C14}" type="sibTrans" cxnId="{8D016ABC-9268-4F5B-B0EA-9202E43A1780}">
      <dgm:prSet/>
      <dgm:spPr/>
      <dgm:t>
        <a:bodyPr/>
        <a:lstStyle/>
        <a:p>
          <a:endParaRPr lang="en-US"/>
        </a:p>
      </dgm:t>
    </dgm:pt>
    <dgm:pt modelId="{6DE98E49-148D-4A2C-BF28-4D1ED63B849C}">
      <dgm:prSet phldrT="[Text]"/>
      <dgm:spPr/>
      <dgm:t>
        <a:bodyPr/>
        <a:lstStyle/>
        <a:p>
          <a:r>
            <a:rPr lang="en-US" dirty="0"/>
            <a:t>Timing</a:t>
          </a:r>
        </a:p>
      </dgm:t>
    </dgm:pt>
    <dgm:pt modelId="{C3889EB6-06D8-4A9D-A573-E3A7CF2EAA5F}" type="parTrans" cxnId="{28C79CD8-CCBD-483D-8A8D-2A9D82CC0553}">
      <dgm:prSet/>
      <dgm:spPr/>
      <dgm:t>
        <a:bodyPr/>
        <a:lstStyle/>
        <a:p>
          <a:endParaRPr lang="en-US"/>
        </a:p>
      </dgm:t>
    </dgm:pt>
    <dgm:pt modelId="{C25DCC8F-0648-4A8D-A1EA-AE3C2E042EF4}" type="sibTrans" cxnId="{28C79CD8-CCBD-483D-8A8D-2A9D82CC0553}">
      <dgm:prSet/>
      <dgm:spPr/>
      <dgm:t>
        <a:bodyPr/>
        <a:lstStyle/>
        <a:p>
          <a:endParaRPr lang="en-US"/>
        </a:p>
      </dgm:t>
    </dgm:pt>
    <dgm:pt modelId="{D420AFD0-BCDE-40CB-BF41-45E8C9C8D19B}">
      <dgm:prSet phldrT="[Text]"/>
      <dgm:spPr/>
      <dgm:t>
        <a:bodyPr/>
        <a:lstStyle/>
        <a:p>
          <a:r>
            <a:rPr lang="en-US" dirty="0"/>
            <a:t>December, 2025 report recommendations to PBC</a:t>
          </a:r>
        </a:p>
      </dgm:t>
    </dgm:pt>
    <dgm:pt modelId="{FCEB1872-4165-4CD3-8E3A-D1B2F72DE002}" type="parTrans" cxnId="{EB16C375-2482-46FF-8F56-DD831B7D8BFC}">
      <dgm:prSet/>
      <dgm:spPr/>
      <dgm:t>
        <a:bodyPr/>
        <a:lstStyle/>
        <a:p>
          <a:endParaRPr lang="en-US"/>
        </a:p>
      </dgm:t>
    </dgm:pt>
    <dgm:pt modelId="{FCE2ABBD-C409-465D-A874-17B57E6FF1BA}" type="sibTrans" cxnId="{EB16C375-2482-46FF-8F56-DD831B7D8BFC}">
      <dgm:prSet/>
      <dgm:spPr/>
      <dgm:t>
        <a:bodyPr/>
        <a:lstStyle/>
        <a:p>
          <a:endParaRPr lang="en-US"/>
        </a:p>
      </dgm:t>
    </dgm:pt>
    <dgm:pt modelId="{A70D8095-94D6-4429-8DBA-DCC2C73263E7}">
      <dgm:prSet phldrT="[Text]"/>
      <dgm:spPr/>
      <dgm:t>
        <a:bodyPr/>
        <a:lstStyle/>
        <a:p>
          <a:r>
            <a:rPr lang="en-US" b="1" dirty="0"/>
            <a:t>Wissem Bennani</a:t>
          </a:r>
        </a:p>
      </dgm:t>
    </dgm:pt>
    <dgm:pt modelId="{C5C56CED-D133-4A4F-AF16-CC7BAC327133}" type="parTrans" cxnId="{ADCBE0E6-ACFB-4BBA-A6DA-A4749DA0981B}">
      <dgm:prSet/>
      <dgm:spPr/>
      <dgm:t>
        <a:bodyPr/>
        <a:lstStyle/>
        <a:p>
          <a:endParaRPr lang="en-US"/>
        </a:p>
      </dgm:t>
    </dgm:pt>
    <dgm:pt modelId="{00A1547D-F1D9-4922-95BF-01D660935E05}" type="sibTrans" cxnId="{ADCBE0E6-ACFB-4BBA-A6DA-A4749DA0981B}">
      <dgm:prSet/>
      <dgm:spPr/>
      <dgm:t>
        <a:bodyPr/>
        <a:lstStyle/>
        <a:p>
          <a:endParaRPr lang="en-US"/>
        </a:p>
      </dgm:t>
    </dgm:pt>
    <dgm:pt modelId="{D1B95552-07F3-4032-AF3E-2265B8D2F83F}">
      <dgm:prSet phldrT="[Text]"/>
      <dgm:spPr/>
      <dgm:t>
        <a:bodyPr/>
        <a:lstStyle/>
        <a:p>
          <a:r>
            <a:rPr lang="en-US" dirty="0"/>
            <a:t>Identify and market all  evening/online programs </a:t>
          </a:r>
        </a:p>
      </dgm:t>
    </dgm:pt>
    <dgm:pt modelId="{48BC18D9-A92B-4D48-B45C-2AB3BD34C19D}" type="parTrans" cxnId="{FA3FF59A-6983-4F14-B65C-7A239AE5884F}">
      <dgm:prSet/>
      <dgm:spPr/>
      <dgm:t>
        <a:bodyPr/>
        <a:lstStyle/>
        <a:p>
          <a:endParaRPr lang="en-US"/>
        </a:p>
      </dgm:t>
    </dgm:pt>
    <dgm:pt modelId="{9A3632EA-8082-4008-B9A2-B96DE6216ACB}" type="sibTrans" cxnId="{FA3FF59A-6983-4F14-B65C-7A239AE5884F}">
      <dgm:prSet/>
      <dgm:spPr/>
      <dgm:t>
        <a:bodyPr/>
        <a:lstStyle/>
        <a:p>
          <a:endParaRPr lang="en-US"/>
        </a:p>
      </dgm:t>
    </dgm:pt>
    <dgm:pt modelId="{EBBB3984-6C73-460C-B515-39AADFF80AF1}">
      <dgm:prSet phldrT="[Text]"/>
      <dgm:spPr/>
      <dgm:t>
        <a:bodyPr/>
        <a:lstStyle/>
        <a:p>
          <a:r>
            <a:rPr lang="en-US" dirty="0"/>
            <a:t>Ensure adequate evening services are offered</a:t>
          </a:r>
        </a:p>
      </dgm:t>
    </dgm:pt>
    <dgm:pt modelId="{3F3D1F68-80D5-4317-A1DD-D432C27521BC}" type="parTrans" cxnId="{356814E4-E40E-438D-8089-CBB3D31C4D7F}">
      <dgm:prSet/>
      <dgm:spPr/>
      <dgm:t>
        <a:bodyPr/>
        <a:lstStyle/>
        <a:p>
          <a:endParaRPr lang="en-US"/>
        </a:p>
      </dgm:t>
    </dgm:pt>
    <dgm:pt modelId="{54862AEE-F3B6-4E61-82F0-13FCCA5B1F52}" type="sibTrans" cxnId="{356814E4-E40E-438D-8089-CBB3D31C4D7F}">
      <dgm:prSet/>
      <dgm:spPr/>
      <dgm:t>
        <a:bodyPr/>
        <a:lstStyle/>
        <a:p>
          <a:endParaRPr lang="en-US"/>
        </a:p>
      </dgm:t>
    </dgm:pt>
    <dgm:pt modelId="{6C15BF9A-9187-45EC-B868-928237A1BBAE}">
      <dgm:prSet phldrT="[Text]"/>
      <dgm:spPr/>
      <dgm:t>
        <a:bodyPr/>
        <a:lstStyle/>
        <a:p>
          <a:r>
            <a:rPr lang="en-US" dirty="0"/>
            <a:t>Mayra Arellano</a:t>
          </a:r>
        </a:p>
      </dgm:t>
    </dgm:pt>
    <dgm:pt modelId="{11D99194-F5FD-4BF9-AB92-B7C1EC33B0DE}" type="parTrans" cxnId="{4703089F-271D-4639-B990-1DB93650D99B}">
      <dgm:prSet/>
      <dgm:spPr/>
      <dgm:t>
        <a:bodyPr/>
        <a:lstStyle/>
        <a:p>
          <a:endParaRPr lang="en-US"/>
        </a:p>
      </dgm:t>
    </dgm:pt>
    <dgm:pt modelId="{EF2562D5-997C-4FE8-88CF-2414842784C3}" type="sibTrans" cxnId="{4703089F-271D-4639-B990-1DB93650D99B}">
      <dgm:prSet/>
      <dgm:spPr/>
      <dgm:t>
        <a:bodyPr/>
        <a:lstStyle/>
        <a:p>
          <a:endParaRPr lang="en-US"/>
        </a:p>
      </dgm:t>
    </dgm:pt>
    <dgm:pt modelId="{196F03AB-8B48-4CCA-8178-F7488659C58B}">
      <dgm:prSet phldrT="[Text]"/>
      <dgm:spPr/>
      <dgm:t>
        <a:bodyPr/>
        <a:lstStyle/>
        <a:p>
          <a:r>
            <a:rPr lang="en-US" dirty="0"/>
            <a:t>Coordinate instructional and student services program for evening students</a:t>
          </a:r>
        </a:p>
      </dgm:t>
    </dgm:pt>
    <dgm:pt modelId="{F5E0304B-3797-4832-8291-1B9DDA4F24B8}" type="parTrans" cxnId="{2712B4B6-7464-48C6-AAF0-2702D9CF24C5}">
      <dgm:prSet/>
      <dgm:spPr/>
      <dgm:t>
        <a:bodyPr/>
        <a:lstStyle/>
        <a:p>
          <a:endParaRPr lang="en-US"/>
        </a:p>
      </dgm:t>
    </dgm:pt>
    <dgm:pt modelId="{F4554052-C799-4D91-84D9-BF9E481ED84A}" type="sibTrans" cxnId="{2712B4B6-7464-48C6-AAF0-2702D9CF24C5}">
      <dgm:prSet/>
      <dgm:spPr/>
      <dgm:t>
        <a:bodyPr/>
        <a:lstStyle/>
        <a:p>
          <a:endParaRPr lang="en-US"/>
        </a:p>
      </dgm:t>
    </dgm:pt>
    <dgm:pt modelId="{D29753E5-98EA-4597-91A8-F70092F02635}">
      <dgm:prSet phldrT="[Text]"/>
      <dgm:spPr/>
      <dgm:t>
        <a:bodyPr/>
        <a:lstStyle/>
        <a:p>
          <a:r>
            <a:rPr lang="en-US" dirty="0"/>
            <a:t> Complete marketing campaign by May, 2025</a:t>
          </a:r>
        </a:p>
      </dgm:t>
    </dgm:pt>
    <dgm:pt modelId="{EDA5383D-E116-4D8C-8091-D7493918FCAC}" type="parTrans" cxnId="{7A8E8B88-C8D7-4237-9452-F17DC0BB4B54}">
      <dgm:prSet/>
      <dgm:spPr/>
      <dgm:t>
        <a:bodyPr/>
        <a:lstStyle/>
        <a:p>
          <a:endParaRPr lang="en-US"/>
        </a:p>
      </dgm:t>
    </dgm:pt>
    <dgm:pt modelId="{597EB7C4-09A3-4726-9831-2D7A905DAB33}" type="sibTrans" cxnId="{7A8E8B88-C8D7-4237-9452-F17DC0BB4B54}">
      <dgm:prSet/>
      <dgm:spPr/>
      <dgm:t>
        <a:bodyPr/>
        <a:lstStyle/>
        <a:p>
          <a:endParaRPr lang="en-US"/>
        </a:p>
      </dgm:t>
    </dgm:pt>
    <dgm:pt modelId="{53156D97-4E85-41D4-958A-BFC927321196}">
      <dgm:prSet phldrT="[Text]"/>
      <dgm:spPr/>
      <dgm:t>
        <a:bodyPr/>
        <a:lstStyle/>
        <a:p>
          <a:r>
            <a:rPr lang="en-US" dirty="0"/>
            <a:t>Kat Sullivan-Torrez</a:t>
          </a:r>
        </a:p>
      </dgm:t>
    </dgm:pt>
    <dgm:pt modelId="{2F3D0E84-048B-4B15-A41E-67ED72AD7C46}" type="parTrans" cxnId="{272CEA5F-EFF3-4350-B527-05BBCD8C3B35}">
      <dgm:prSet/>
      <dgm:spPr/>
      <dgm:t>
        <a:bodyPr/>
        <a:lstStyle/>
        <a:p>
          <a:endParaRPr lang="en-US"/>
        </a:p>
      </dgm:t>
    </dgm:pt>
    <dgm:pt modelId="{C1161CBE-7763-4E1A-B140-ED26754C6CA9}" type="sibTrans" cxnId="{272CEA5F-EFF3-4350-B527-05BBCD8C3B35}">
      <dgm:prSet/>
      <dgm:spPr/>
      <dgm:t>
        <a:bodyPr/>
        <a:lstStyle/>
        <a:p>
          <a:endParaRPr lang="en-US"/>
        </a:p>
      </dgm:t>
    </dgm:pt>
    <dgm:pt modelId="{192F196C-A8BE-46B8-9974-611265061911}">
      <dgm:prSet phldrT="[Text]"/>
      <dgm:spPr/>
      <dgm:t>
        <a:bodyPr/>
        <a:lstStyle/>
        <a:p>
          <a:r>
            <a:rPr lang="en-US" dirty="0"/>
            <a:t>Megan Rodriguez-Antone</a:t>
          </a:r>
        </a:p>
      </dgm:t>
    </dgm:pt>
    <dgm:pt modelId="{A2097BA6-4042-4D9F-B36A-3A9D1AD25E1F}" type="parTrans" cxnId="{2E70006F-AEBA-49DC-B78D-AC5C4998D216}">
      <dgm:prSet/>
      <dgm:spPr/>
      <dgm:t>
        <a:bodyPr/>
        <a:lstStyle/>
        <a:p>
          <a:endParaRPr lang="en-US"/>
        </a:p>
      </dgm:t>
    </dgm:pt>
    <dgm:pt modelId="{B7F96654-2FAF-4EF8-B066-08A77DA62CBB}" type="sibTrans" cxnId="{2E70006F-AEBA-49DC-B78D-AC5C4998D216}">
      <dgm:prSet/>
      <dgm:spPr/>
      <dgm:t>
        <a:bodyPr/>
        <a:lstStyle/>
        <a:p>
          <a:endParaRPr lang="en-US"/>
        </a:p>
      </dgm:t>
    </dgm:pt>
    <dgm:pt modelId="{C068C655-8193-44BF-9E57-F6D64B467ACB}">
      <dgm:prSet phldrT="[Text]"/>
      <dgm:spPr/>
      <dgm:t>
        <a:bodyPr/>
        <a:lstStyle/>
        <a:p>
          <a:r>
            <a:rPr lang="en-US" dirty="0"/>
            <a:t>Jose Zelaya</a:t>
          </a:r>
        </a:p>
      </dgm:t>
    </dgm:pt>
    <dgm:pt modelId="{8D43B2CB-A988-47B0-AC7B-B40BF219CC69}" type="parTrans" cxnId="{8009A70E-25E0-4618-8D7E-BFD3829613D1}">
      <dgm:prSet/>
      <dgm:spPr/>
      <dgm:t>
        <a:bodyPr/>
        <a:lstStyle/>
        <a:p>
          <a:endParaRPr lang="en-US"/>
        </a:p>
      </dgm:t>
    </dgm:pt>
    <dgm:pt modelId="{F29C24C5-5C18-4A49-941C-73CD5B7FBB09}" type="sibTrans" cxnId="{8009A70E-25E0-4618-8D7E-BFD3829613D1}">
      <dgm:prSet/>
      <dgm:spPr/>
      <dgm:t>
        <a:bodyPr/>
        <a:lstStyle/>
        <a:p>
          <a:endParaRPr lang="en-US"/>
        </a:p>
      </dgm:t>
    </dgm:pt>
    <dgm:pt modelId="{B768DB33-5BEC-4A3C-8FD3-949AB5A215A6}" type="pres">
      <dgm:prSet presAssocID="{C75E83B2-D80C-449F-B433-89F9B52A3892}" presName="linearFlow" presStyleCnt="0">
        <dgm:presLayoutVars>
          <dgm:dir/>
          <dgm:animLvl val="lvl"/>
          <dgm:resizeHandles val="exact"/>
        </dgm:presLayoutVars>
      </dgm:prSet>
      <dgm:spPr/>
    </dgm:pt>
    <dgm:pt modelId="{0BDE25BF-A101-4B38-961C-07AB3105BA28}" type="pres">
      <dgm:prSet presAssocID="{095B0462-F65D-4595-B1E7-1B6AFECB5B7A}" presName="composite" presStyleCnt="0"/>
      <dgm:spPr/>
    </dgm:pt>
    <dgm:pt modelId="{21B9D9A4-B932-4E8D-A6A9-313A3FF15E12}" type="pres">
      <dgm:prSet presAssocID="{095B0462-F65D-4595-B1E7-1B6AFECB5B7A}" presName="parTx" presStyleLbl="node1" presStyleIdx="0" presStyleCnt="3">
        <dgm:presLayoutVars>
          <dgm:chMax val="0"/>
          <dgm:chPref val="0"/>
          <dgm:bulletEnabled val="1"/>
        </dgm:presLayoutVars>
      </dgm:prSet>
      <dgm:spPr/>
    </dgm:pt>
    <dgm:pt modelId="{13DC6F2C-E272-4BD3-B4A3-6108171A93C0}" type="pres">
      <dgm:prSet presAssocID="{095B0462-F65D-4595-B1E7-1B6AFECB5B7A}" presName="parSh" presStyleLbl="node1" presStyleIdx="0" presStyleCnt="3"/>
      <dgm:spPr/>
    </dgm:pt>
    <dgm:pt modelId="{B8334AB5-2B38-4515-B4A5-D168518FFA50}" type="pres">
      <dgm:prSet presAssocID="{095B0462-F65D-4595-B1E7-1B6AFECB5B7A}" presName="desTx" presStyleLbl="fgAcc1" presStyleIdx="0" presStyleCnt="3" custScaleX="98842" custScaleY="44167" custLinFactNeighborX="-601" custLinFactNeighborY="-27566">
        <dgm:presLayoutVars>
          <dgm:bulletEnabled val="1"/>
        </dgm:presLayoutVars>
      </dgm:prSet>
      <dgm:spPr/>
    </dgm:pt>
    <dgm:pt modelId="{1AB1E80D-0DE2-40AC-9B12-12A7920E4643}" type="pres">
      <dgm:prSet presAssocID="{753FCE84-BF23-4381-989B-4FFB86E10220}" presName="sibTrans" presStyleLbl="sibTrans2D1" presStyleIdx="0" presStyleCnt="2"/>
      <dgm:spPr/>
    </dgm:pt>
    <dgm:pt modelId="{E8C72A6B-1D6F-48F0-AB30-1625F5E5BF50}" type="pres">
      <dgm:prSet presAssocID="{753FCE84-BF23-4381-989B-4FFB86E10220}" presName="connTx" presStyleLbl="sibTrans2D1" presStyleIdx="0" presStyleCnt="2"/>
      <dgm:spPr/>
    </dgm:pt>
    <dgm:pt modelId="{77ACEB70-1192-46BA-9710-3568B4644C6B}" type="pres">
      <dgm:prSet presAssocID="{F6BDBD17-C587-4D6D-B6FF-9B32ECE665D7}" presName="composite" presStyleCnt="0"/>
      <dgm:spPr/>
    </dgm:pt>
    <dgm:pt modelId="{673C5BE4-873D-4483-939D-99BEB1CC648D}" type="pres">
      <dgm:prSet presAssocID="{F6BDBD17-C587-4D6D-B6FF-9B32ECE665D7}" presName="parTx" presStyleLbl="node1" presStyleIdx="0" presStyleCnt="3">
        <dgm:presLayoutVars>
          <dgm:chMax val="0"/>
          <dgm:chPref val="0"/>
          <dgm:bulletEnabled val="1"/>
        </dgm:presLayoutVars>
      </dgm:prSet>
      <dgm:spPr/>
    </dgm:pt>
    <dgm:pt modelId="{EE3929A1-92E3-44AF-A9A7-F7B82CB86785}" type="pres">
      <dgm:prSet presAssocID="{F6BDBD17-C587-4D6D-B6FF-9B32ECE665D7}" presName="parSh" presStyleLbl="node1" presStyleIdx="1" presStyleCnt="3"/>
      <dgm:spPr/>
    </dgm:pt>
    <dgm:pt modelId="{DE6FA738-29BC-4066-8034-134D98A9C37B}" type="pres">
      <dgm:prSet presAssocID="{F6BDBD17-C587-4D6D-B6FF-9B32ECE665D7}" presName="desTx" presStyleLbl="fgAcc1" presStyleIdx="1" presStyleCnt="3" custScaleX="170170" custScaleY="47244" custLinFactNeighborX="22840" custLinFactNeighborY="-26562">
        <dgm:presLayoutVars>
          <dgm:bulletEnabled val="1"/>
        </dgm:presLayoutVars>
      </dgm:prSet>
      <dgm:spPr/>
    </dgm:pt>
    <dgm:pt modelId="{62AB3C60-AC0A-44C3-8596-0800BB91CC22}" type="pres">
      <dgm:prSet presAssocID="{BCAE9A6F-6084-4C10-81D1-4BD363FDCEB4}" presName="sibTrans" presStyleLbl="sibTrans2D1" presStyleIdx="1" presStyleCnt="2"/>
      <dgm:spPr/>
    </dgm:pt>
    <dgm:pt modelId="{F34D1B13-9F85-4541-AD78-8DEE016A342F}" type="pres">
      <dgm:prSet presAssocID="{BCAE9A6F-6084-4C10-81D1-4BD363FDCEB4}" presName="connTx" presStyleLbl="sibTrans2D1" presStyleIdx="1" presStyleCnt="2"/>
      <dgm:spPr/>
    </dgm:pt>
    <dgm:pt modelId="{610BDC26-8988-48AA-8FBD-7367F526CAB2}" type="pres">
      <dgm:prSet presAssocID="{6DE98E49-148D-4A2C-BF28-4D1ED63B849C}" presName="composite" presStyleCnt="0"/>
      <dgm:spPr/>
    </dgm:pt>
    <dgm:pt modelId="{94816193-C09E-42E8-974E-99C84126A627}" type="pres">
      <dgm:prSet presAssocID="{6DE98E49-148D-4A2C-BF28-4D1ED63B849C}" presName="parTx" presStyleLbl="node1" presStyleIdx="1" presStyleCnt="3">
        <dgm:presLayoutVars>
          <dgm:chMax val="0"/>
          <dgm:chPref val="0"/>
          <dgm:bulletEnabled val="1"/>
        </dgm:presLayoutVars>
      </dgm:prSet>
      <dgm:spPr/>
    </dgm:pt>
    <dgm:pt modelId="{9B2D0D07-D642-4602-8F50-C182536E4A1A}" type="pres">
      <dgm:prSet presAssocID="{6DE98E49-148D-4A2C-BF28-4D1ED63B849C}" presName="parSh" presStyleLbl="node1" presStyleIdx="2" presStyleCnt="3"/>
      <dgm:spPr/>
    </dgm:pt>
    <dgm:pt modelId="{54FD17FC-AB74-47C0-A5C3-2F0C3DA41A64}" type="pres">
      <dgm:prSet presAssocID="{6DE98E49-148D-4A2C-BF28-4D1ED63B849C}" presName="desTx" presStyleLbl="fgAcc1" presStyleIdx="2" presStyleCnt="3" custScaleY="45268" custLinFactNeighborX="601" custLinFactNeighborY="-25002">
        <dgm:presLayoutVars>
          <dgm:bulletEnabled val="1"/>
        </dgm:presLayoutVars>
      </dgm:prSet>
      <dgm:spPr/>
    </dgm:pt>
  </dgm:ptLst>
  <dgm:cxnLst>
    <dgm:cxn modelId="{8009A70E-25E0-4618-8D7E-BFD3829613D1}" srcId="{095B0462-F65D-4595-B1E7-1B6AFECB5B7A}" destId="{C068C655-8193-44BF-9E57-F6D64B467ACB}" srcOrd="2" destOrd="0" parTransId="{8D43B2CB-A988-47B0-AC7B-B40BF219CC69}" sibTransId="{F29C24C5-5C18-4A49-941C-73CD5B7FBB09}"/>
    <dgm:cxn modelId="{397FFB0F-8D6F-4648-BCF3-B478058C463E}" type="presOf" srcId="{C068C655-8193-44BF-9E57-F6D64B467ACB}" destId="{B8334AB5-2B38-4515-B4A5-D168518FFA50}" srcOrd="0" destOrd="2" presId="urn:microsoft.com/office/officeart/2005/8/layout/process3"/>
    <dgm:cxn modelId="{DDBF641C-1FE5-4FAD-BBB4-C83C26DA2162}" type="presOf" srcId="{6C15BF9A-9187-45EC-B868-928237A1BBAE}" destId="{B8334AB5-2B38-4515-B4A5-D168518FFA50}" srcOrd="0" destOrd="3" presId="urn:microsoft.com/office/officeart/2005/8/layout/process3"/>
    <dgm:cxn modelId="{6223701C-093E-4E32-B1D8-6ABD99A36DED}" type="presOf" srcId="{C75E83B2-D80C-449F-B433-89F9B52A3892}" destId="{B768DB33-5BEC-4A3C-8FD3-949AB5A215A6}" srcOrd="0" destOrd="0" presId="urn:microsoft.com/office/officeart/2005/8/layout/process3"/>
    <dgm:cxn modelId="{E4920E28-09C4-4F3D-8285-7F61FE48AFCC}" type="presOf" srcId="{2CBBF19C-64E0-470B-9460-8C813C654914}" destId="{B8334AB5-2B38-4515-B4A5-D168518FFA50}" srcOrd="0" destOrd="0" presId="urn:microsoft.com/office/officeart/2005/8/layout/process3"/>
    <dgm:cxn modelId="{D940352E-4F28-4A00-A28E-64EBDD89D42F}" type="presOf" srcId="{D1B95552-07F3-4032-AF3E-2265B8D2F83F}" destId="{DE6FA738-29BC-4066-8034-134D98A9C37B}" srcOrd="0" destOrd="1" presId="urn:microsoft.com/office/officeart/2005/8/layout/process3"/>
    <dgm:cxn modelId="{187BBA3E-33C4-43AC-94B5-8443822E0745}" type="presOf" srcId="{192F196C-A8BE-46B8-9974-611265061911}" destId="{B8334AB5-2B38-4515-B4A5-D168518FFA50}" srcOrd="0" destOrd="5" presId="urn:microsoft.com/office/officeart/2005/8/layout/process3"/>
    <dgm:cxn modelId="{0059563F-6CC1-4279-B244-70364D5C65F0}" srcId="{095B0462-F65D-4595-B1E7-1B6AFECB5B7A}" destId="{2CBBF19C-64E0-470B-9460-8C813C654914}" srcOrd="0" destOrd="0" parTransId="{1E7F240B-7263-403A-91E3-DD9C3494AA85}" sibTransId="{036E482E-1715-47D7-A8DB-2A4F88EDCAEE}"/>
    <dgm:cxn modelId="{272CEA5F-EFF3-4350-B527-05BBCD8C3B35}" srcId="{095B0462-F65D-4595-B1E7-1B6AFECB5B7A}" destId="{53156D97-4E85-41D4-958A-BFC927321196}" srcOrd="4" destOrd="0" parTransId="{2F3D0E84-048B-4B15-A41E-67ED72AD7C46}" sibTransId="{C1161CBE-7763-4E1A-B140-ED26754C6CA9}"/>
    <dgm:cxn modelId="{47EB1569-6BEE-44C9-A2F3-644E49B24346}" type="presOf" srcId="{A70D8095-94D6-4429-8DBA-DCC2C73263E7}" destId="{B8334AB5-2B38-4515-B4A5-D168518FFA50}" srcOrd="0" destOrd="1" presId="urn:microsoft.com/office/officeart/2005/8/layout/process3"/>
    <dgm:cxn modelId="{20AF6849-D6AE-4846-8513-42756C50EDAF}" type="presOf" srcId="{53156D97-4E85-41D4-958A-BFC927321196}" destId="{B8334AB5-2B38-4515-B4A5-D168518FFA50}" srcOrd="0" destOrd="4" presId="urn:microsoft.com/office/officeart/2005/8/layout/process3"/>
    <dgm:cxn modelId="{7074864C-C508-4F95-9B4D-49B573C85BD9}" type="presOf" srcId="{6DE98E49-148D-4A2C-BF28-4D1ED63B849C}" destId="{94816193-C09E-42E8-974E-99C84126A627}" srcOrd="0" destOrd="0" presId="urn:microsoft.com/office/officeart/2005/8/layout/process3"/>
    <dgm:cxn modelId="{2E70006F-AEBA-49DC-B78D-AC5C4998D216}" srcId="{095B0462-F65D-4595-B1E7-1B6AFECB5B7A}" destId="{192F196C-A8BE-46B8-9974-611265061911}" srcOrd="5" destOrd="0" parTransId="{A2097BA6-4042-4D9F-B36A-3A9D1AD25E1F}" sibTransId="{B7F96654-2FAF-4EF8-B066-08A77DA62CBB}"/>
    <dgm:cxn modelId="{16300C6F-F375-4CBD-A8D8-82760F442179}" srcId="{C75E83B2-D80C-449F-B433-89F9B52A3892}" destId="{F6BDBD17-C587-4D6D-B6FF-9B32ECE665D7}" srcOrd="1" destOrd="0" parTransId="{64838976-45FB-4E45-B2D9-1692F2DAC950}" sibTransId="{BCAE9A6F-6084-4C10-81D1-4BD363FDCEB4}"/>
    <dgm:cxn modelId="{37B7E354-7E66-4C7C-96FB-6BABCBA5F24F}" type="presOf" srcId="{753FCE84-BF23-4381-989B-4FFB86E10220}" destId="{E8C72A6B-1D6F-48F0-AB30-1625F5E5BF50}" srcOrd="1" destOrd="0" presId="urn:microsoft.com/office/officeart/2005/8/layout/process3"/>
    <dgm:cxn modelId="{EB16C375-2482-46FF-8F56-DD831B7D8BFC}" srcId="{6DE98E49-148D-4A2C-BF28-4D1ED63B849C}" destId="{D420AFD0-BCDE-40CB-BF41-45E8C9C8D19B}" srcOrd="0" destOrd="0" parTransId="{FCEB1872-4165-4CD3-8E3A-D1B2F72DE002}" sibTransId="{FCE2ABBD-C409-465D-A874-17B57E6FF1BA}"/>
    <dgm:cxn modelId="{5EFEE255-2292-494B-AE9A-3F2B2B6AC2DE}" type="presOf" srcId="{EBBB3984-6C73-460C-B515-39AADFF80AF1}" destId="{DE6FA738-29BC-4066-8034-134D98A9C37B}" srcOrd="0" destOrd="2" presId="urn:microsoft.com/office/officeart/2005/8/layout/process3"/>
    <dgm:cxn modelId="{7A8E8B88-C8D7-4237-9452-F17DC0BB4B54}" srcId="{6DE98E49-148D-4A2C-BF28-4D1ED63B849C}" destId="{D29753E5-98EA-4597-91A8-F70092F02635}" srcOrd="1" destOrd="0" parTransId="{EDA5383D-E116-4D8C-8091-D7493918FCAC}" sibTransId="{597EB7C4-09A3-4726-9831-2D7A905DAB33}"/>
    <dgm:cxn modelId="{6B3C9E98-7EE8-4737-A6B5-DAD08A038AB0}" type="presOf" srcId="{D420AFD0-BCDE-40CB-BF41-45E8C9C8D19B}" destId="{54FD17FC-AB74-47C0-A5C3-2F0C3DA41A64}" srcOrd="0" destOrd="0" presId="urn:microsoft.com/office/officeart/2005/8/layout/process3"/>
    <dgm:cxn modelId="{FA3FF59A-6983-4F14-B65C-7A239AE5884F}" srcId="{F6BDBD17-C587-4D6D-B6FF-9B32ECE665D7}" destId="{D1B95552-07F3-4032-AF3E-2265B8D2F83F}" srcOrd="1" destOrd="0" parTransId="{48BC18D9-A92B-4D48-B45C-2AB3BD34C19D}" sibTransId="{9A3632EA-8082-4008-B9A2-B96DE6216ACB}"/>
    <dgm:cxn modelId="{4703089F-271D-4639-B990-1DB93650D99B}" srcId="{095B0462-F65D-4595-B1E7-1B6AFECB5B7A}" destId="{6C15BF9A-9187-45EC-B868-928237A1BBAE}" srcOrd="3" destOrd="0" parTransId="{11D99194-F5FD-4BF9-AB92-B7C1EC33B0DE}" sibTransId="{EF2562D5-997C-4FE8-88CF-2414842784C3}"/>
    <dgm:cxn modelId="{164829A1-C1ED-482A-B59F-B17EB321B991}" type="presOf" srcId="{095B0462-F65D-4595-B1E7-1B6AFECB5B7A}" destId="{13DC6F2C-E272-4BD3-B4A3-6108171A93C0}" srcOrd="1" destOrd="0" presId="urn:microsoft.com/office/officeart/2005/8/layout/process3"/>
    <dgm:cxn modelId="{6CC837AA-3664-4DB5-A307-55D9B20678A1}" type="presOf" srcId="{6DE98E49-148D-4A2C-BF28-4D1ED63B849C}" destId="{9B2D0D07-D642-4602-8F50-C182536E4A1A}" srcOrd="1" destOrd="0" presId="urn:microsoft.com/office/officeart/2005/8/layout/process3"/>
    <dgm:cxn modelId="{19A979AB-7CFB-4D46-AA88-19798F59617B}" type="presOf" srcId="{B6D837D6-6387-4469-9453-0C273F59815F}" destId="{DE6FA738-29BC-4066-8034-134D98A9C37B}" srcOrd="0" destOrd="0" presId="urn:microsoft.com/office/officeart/2005/8/layout/process3"/>
    <dgm:cxn modelId="{2712B4B6-7464-48C6-AAF0-2702D9CF24C5}" srcId="{F6BDBD17-C587-4D6D-B6FF-9B32ECE665D7}" destId="{196F03AB-8B48-4CCA-8178-F7488659C58B}" srcOrd="3" destOrd="0" parTransId="{F5E0304B-3797-4832-8291-1B9DDA4F24B8}" sibTransId="{F4554052-C799-4D91-84D9-BF9E481ED84A}"/>
    <dgm:cxn modelId="{8D016ABC-9268-4F5B-B0EA-9202E43A1780}" srcId="{F6BDBD17-C587-4D6D-B6FF-9B32ECE665D7}" destId="{B6D837D6-6387-4469-9453-0C273F59815F}" srcOrd="0" destOrd="0" parTransId="{2D34986E-B2D5-42EB-8C69-D3C80014AC40}" sibTransId="{B3543037-00DC-4883-BD51-37D20E3C0C14}"/>
    <dgm:cxn modelId="{884805C0-AED6-4C45-84C1-664808F8379A}" type="presOf" srcId="{F6BDBD17-C587-4D6D-B6FF-9B32ECE665D7}" destId="{EE3929A1-92E3-44AF-A9A7-F7B82CB86785}" srcOrd="1" destOrd="0" presId="urn:microsoft.com/office/officeart/2005/8/layout/process3"/>
    <dgm:cxn modelId="{D9B140C7-17AE-4B9C-96FB-CCDE32BC81AB}" srcId="{C75E83B2-D80C-449F-B433-89F9B52A3892}" destId="{095B0462-F65D-4595-B1E7-1B6AFECB5B7A}" srcOrd="0" destOrd="0" parTransId="{2C0822F7-ECB3-43C8-8C41-8E6AE47038C7}" sibTransId="{753FCE84-BF23-4381-989B-4FFB86E10220}"/>
    <dgm:cxn modelId="{F4B0BED6-2706-4BD0-81F8-06294F3258FD}" type="presOf" srcId="{D29753E5-98EA-4597-91A8-F70092F02635}" destId="{54FD17FC-AB74-47C0-A5C3-2F0C3DA41A64}" srcOrd="0" destOrd="1" presId="urn:microsoft.com/office/officeart/2005/8/layout/process3"/>
    <dgm:cxn modelId="{F9E874D7-A8FA-4623-AD11-5C28A3D87C10}" type="presOf" srcId="{196F03AB-8B48-4CCA-8178-F7488659C58B}" destId="{DE6FA738-29BC-4066-8034-134D98A9C37B}" srcOrd="0" destOrd="3" presId="urn:microsoft.com/office/officeart/2005/8/layout/process3"/>
    <dgm:cxn modelId="{28C79CD8-CCBD-483D-8A8D-2A9D82CC0553}" srcId="{C75E83B2-D80C-449F-B433-89F9B52A3892}" destId="{6DE98E49-148D-4A2C-BF28-4D1ED63B849C}" srcOrd="2" destOrd="0" parTransId="{C3889EB6-06D8-4A9D-A573-E3A7CF2EAA5F}" sibTransId="{C25DCC8F-0648-4A8D-A1EA-AE3C2E042EF4}"/>
    <dgm:cxn modelId="{356814E4-E40E-438D-8089-CBB3D31C4D7F}" srcId="{F6BDBD17-C587-4D6D-B6FF-9B32ECE665D7}" destId="{EBBB3984-6C73-460C-B515-39AADFF80AF1}" srcOrd="2" destOrd="0" parTransId="{3F3D1F68-80D5-4317-A1DD-D432C27521BC}" sibTransId="{54862AEE-F3B6-4E61-82F0-13FCCA5B1F52}"/>
    <dgm:cxn modelId="{425E80E5-1E82-49AD-8D57-1391F0E47EEA}" type="presOf" srcId="{F6BDBD17-C587-4D6D-B6FF-9B32ECE665D7}" destId="{673C5BE4-873D-4483-939D-99BEB1CC648D}" srcOrd="0" destOrd="0" presId="urn:microsoft.com/office/officeart/2005/8/layout/process3"/>
    <dgm:cxn modelId="{ADCBE0E6-ACFB-4BBA-A6DA-A4749DA0981B}" srcId="{095B0462-F65D-4595-B1E7-1B6AFECB5B7A}" destId="{A70D8095-94D6-4429-8DBA-DCC2C73263E7}" srcOrd="1" destOrd="0" parTransId="{C5C56CED-D133-4A4F-AF16-CC7BAC327133}" sibTransId="{00A1547D-F1D9-4922-95BF-01D660935E05}"/>
    <dgm:cxn modelId="{4B9EDFE7-B3E8-406E-ABCA-DB811C64F93E}" type="presOf" srcId="{BCAE9A6F-6084-4C10-81D1-4BD363FDCEB4}" destId="{62AB3C60-AC0A-44C3-8596-0800BB91CC22}" srcOrd="0" destOrd="0" presId="urn:microsoft.com/office/officeart/2005/8/layout/process3"/>
    <dgm:cxn modelId="{F8A7FEE9-77E0-4243-A524-FD39D450E968}" type="presOf" srcId="{BCAE9A6F-6084-4C10-81D1-4BD363FDCEB4}" destId="{F34D1B13-9F85-4541-AD78-8DEE016A342F}" srcOrd="1" destOrd="0" presId="urn:microsoft.com/office/officeart/2005/8/layout/process3"/>
    <dgm:cxn modelId="{99A102F1-6A0B-413E-8AE6-1E962BA58712}" type="presOf" srcId="{095B0462-F65D-4595-B1E7-1B6AFECB5B7A}" destId="{21B9D9A4-B932-4E8D-A6A9-313A3FF15E12}" srcOrd="0" destOrd="0" presId="urn:microsoft.com/office/officeart/2005/8/layout/process3"/>
    <dgm:cxn modelId="{5A515BF1-76D0-42DB-868A-1D064B8CA72A}" type="presOf" srcId="{753FCE84-BF23-4381-989B-4FFB86E10220}" destId="{1AB1E80D-0DE2-40AC-9B12-12A7920E4643}" srcOrd="0" destOrd="0" presId="urn:microsoft.com/office/officeart/2005/8/layout/process3"/>
    <dgm:cxn modelId="{7E58382A-B0CE-4FBC-9795-3B6203965E35}" type="presParOf" srcId="{B768DB33-5BEC-4A3C-8FD3-949AB5A215A6}" destId="{0BDE25BF-A101-4B38-961C-07AB3105BA28}" srcOrd="0" destOrd="0" presId="urn:microsoft.com/office/officeart/2005/8/layout/process3"/>
    <dgm:cxn modelId="{0943D842-6338-4D56-9E78-51B039FFD486}" type="presParOf" srcId="{0BDE25BF-A101-4B38-961C-07AB3105BA28}" destId="{21B9D9A4-B932-4E8D-A6A9-313A3FF15E12}" srcOrd="0" destOrd="0" presId="urn:microsoft.com/office/officeart/2005/8/layout/process3"/>
    <dgm:cxn modelId="{D5C7420A-7236-4313-8148-29870A335C0D}" type="presParOf" srcId="{0BDE25BF-A101-4B38-961C-07AB3105BA28}" destId="{13DC6F2C-E272-4BD3-B4A3-6108171A93C0}" srcOrd="1" destOrd="0" presId="urn:microsoft.com/office/officeart/2005/8/layout/process3"/>
    <dgm:cxn modelId="{F41BF701-FAF0-4716-B649-3117DF55A2FF}" type="presParOf" srcId="{0BDE25BF-A101-4B38-961C-07AB3105BA28}" destId="{B8334AB5-2B38-4515-B4A5-D168518FFA50}" srcOrd="2" destOrd="0" presId="urn:microsoft.com/office/officeart/2005/8/layout/process3"/>
    <dgm:cxn modelId="{10EB0CB2-6716-4479-A56E-2A4193EBE27A}" type="presParOf" srcId="{B768DB33-5BEC-4A3C-8FD3-949AB5A215A6}" destId="{1AB1E80D-0DE2-40AC-9B12-12A7920E4643}" srcOrd="1" destOrd="0" presId="urn:microsoft.com/office/officeart/2005/8/layout/process3"/>
    <dgm:cxn modelId="{C4A42958-4E62-4AA1-8D9F-DDEEC7D7244C}" type="presParOf" srcId="{1AB1E80D-0DE2-40AC-9B12-12A7920E4643}" destId="{E8C72A6B-1D6F-48F0-AB30-1625F5E5BF50}" srcOrd="0" destOrd="0" presId="urn:microsoft.com/office/officeart/2005/8/layout/process3"/>
    <dgm:cxn modelId="{A1871599-6C99-48C7-B822-87C9F29FAE6F}" type="presParOf" srcId="{B768DB33-5BEC-4A3C-8FD3-949AB5A215A6}" destId="{77ACEB70-1192-46BA-9710-3568B4644C6B}" srcOrd="2" destOrd="0" presId="urn:microsoft.com/office/officeart/2005/8/layout/process3"/>
    <dgm:cxn modelId="{68D13090-F825-4DAF-8675-50A28AA6A16C}" type="presParOf" srcId="{77ACEB70-1192-46BA-9710-3568B4644C6B}" destId="{673C5BE4-873D-4483-939D-99BEB1CC648D}" srcOrd="0" destOrd="0" presId="urn:microsoft.com/office/officeart/2005/8/layout/process3"/>
    <dgm:cxn modelId="{815D3750-B3DC-42A0-9C3F-4A7B18B2359B}" type="presParOf" srcId="{77ACEB70-1192-46BA-9710-3568B4644C6B}" destId="{EE3929A1-92E3-44AF-A9A7-F7B82CB86785}" srcOrd="1" destOrd="0" presId="urn:microsoft.com/office/officeart/2005/8/layout/process3"/>
    <dgm:cxn modelId="{2143AA37-7F79-43C3-ABD4-89BA09E894FB}" type="presParOf" srcId="{77ACEB70-1192-46BA-9710-3568B4644C6B}" destId="{DE6FA738-29BC-4066-8034-134D98A9C37B}" srcOrd="2" destOrd="0" presId="urn:microsoft.com/office/officeart/2005/8/layout/process3"/>
    <dgm:cxn modelId="{57E7246B-0251-4B6C-A70B-FBA19E1E8FE4}" type="presParOf" srcId="{B768DB33-5BEC-4A3C-8FD3-949AB5A215A6}" destId="{62AB3C60-AC0A-44C3-8596-0800BB91CC22}" srcOrd="3" destOrd="0" presId="urn:microsoft.com/office/officeart/2005/8/layout/process3"/>
    <dgm:cxn modelId="{FB2410EA-7A7E-40BC-9E9C-576BB3C0D1E8}" type="presParOf" srcId="{62AB3C60-AC0A-44C3-8596-0800BB91CC22}" destId="{F34D1B13-9F85-4541-AD78-8DEE016A342F}" srcOrd="0" destOrd="0" presId="urn:microsoft.com/office/officeart/2005/8/layout/process3"/>
    <dgm:cxn modelId="{8B32832B-2FF8-46AD-B1EC-2B413501E66B}" type="presParOf" srcId="{B768DB33-5BEC-4A3C-8FD3-949AB5A215A6}" destId="{610BDC26-8988-48AA-8FBD-7367F526CAB2}" srcOrd="4" destOrd="0" presId="urn:microsoft.com/office/officeart/2005/8/layout/process3"/>
    <dgm:cxn modelId="{6B4E00E6-CA80-4BE8-B841-47A1725C85CA}" type="presParOf" srcId="{610BDC26-8988-48AA-8FBD-7367F526CAB2}" destId="{94816193-C09E-42E8-974E-99C84126A627}" srcOrd="0" destOrd="0" presId="urn:microsoft.com/office/officeart/2005/8/layout/process3"/>
    <dgm:cxn modelId="{E3C94E23-34E4-407D-A7BE-7484873A98BE}" type="presParOf" srcId="{610BDC26-8988-48AA-8FBD-7367F526CAB2}" destId="{9B2D0D07-D642-4602-8F50-C182536E4A1A}" srcOrd="1" destOrd="0" presId="urn:microsoft.com/office/officeart/2005/8/layout/process3"/>
    <dgm:cxn modelId="{D7F49D0B-92EF-4DFE-B9DF-96CF928D8A28}" type="presParOf" srcId="{610BDC26-8988-48AA-8FBD-7367F526CAB2}" destId="{54FD17FC-AB74-47C0-A5C3-2F0C3DA41A6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5E83B2-D80C-449F-B433-89F9B52A3892}"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endParaRPr lang="en-US"/>
        </a:p>
      </dgm:t>
    </dgm:pt>
    <dgm:pt modelId="{095B0462-F65D-4595-B1E7-1B6AFECB5B7A}">
      <dgm:prSet phldrT="[Text]"/>
      <dgm:spPr/>
      <dgm:t>
        <a:bodyPr/>
        <a:lstStyle/>
        <a:p>
          <a:r>
            <a:rPr lang="en-US" dirty="0"/>
            <a:t>Lead(s)</a:t>
          </a:r>
        </a:p>
      </dgm:t>
    </dgm:pt>
    <dgm:pt modelId="{2C0822F7-ECB3-43C8-8C41-8E6AE47038C7}" type="parTrans" cxnId="{D9B140C7-17AE-4B9C-96FB-CCDE32BC81AB}">
      <dgm:prSet/>
      <dgm:spPr/>
      <dgm:t>
        <a:bodyPr/>
        <a:lstStyle/>
        <a:p>
          <a:endParaRPr lang="en-US"/>
        </a:p>
      </dgm:t>
    </dgm:pt>
    <dgm:pt modelId="{753FCE84-BF23-4381-989B-4FFB86E10220}" type="sibTrans" cxnId="{D9B140C7-17AE-4B9C-96FB-CCDE32BC81AB}">
      <dgm:prSet/>
      <dgm:spPr/>
      <dgm:t>
        <a:bodyPr/>
        <a:lstStyle/>
        <a:p>
          <a:endParaRPr lang="en-US"/>
        </a:p>
      </dgm:t>
    </dgm:pt>
    <dgm:pt modelId="{2CBBF19C-64E0-470B-9460-8C813C654914}">
      <dgm:prSet phldrT="[Text]"/>
      <dgm:spPr/>
      <dgm:t>
        <a:bodyPr/>
        <a:lstStyle/>
        <a:p>
          <a:r>
            <a:rPr lang="en-US" b="1" dirty="0"/>
            <a:t>Megan Rodriguez Antone</a:t>
          </a:r>
        </a:p>
      </dgm:t>
    </dgm:pt>
    <dgm:pt modelId="{1E7F240B-7263-403A-91E3-DD9C3494AA85}" type="parTrans" cxnId="{0059563F-6CC1-4279-B244-70364D5C65F0}">
      <dgm:prSet/>
      <dgm:spPr/>
      <dgm:t>
        <a:bodyPr/>
        <a:lstStyle/>
        <a:p>
          <a:endParaRPr lang="en-US"/>
        </a:p>
      </dgm:t>
    </dgm:pt>
    <dgm:pt modelId="{036E482E-1715-47D7-A8DB-2A4F88EDCAEE}" type="sibTrans" cxnId="{0059563F-6CC1-4279-B244-70364D5C65F0}">
      <dgm:prSet/>
      <dgm:spPr/>
      <dgm:t>
        <a:bodyPr/>
        <a:lstStyle/>
        <a:p>
          <a:endParaRPr lang="en-US"/>
        </a:p>
      </dgm:t>
    </dgm:pt>
    <dgm:pt modelId="{F6BDBD17-C587-4D6D-B6FF-9B32ECE665D7}">
      <dgm:prSet phldrT="[Text]"/>
      <dgm:spPr/>
      <dgm:t>
        <a:bodyPr/>
        <a:lstStyle/>
        <a:p>
          <a:r>
            <a:rPr lang="en-US" dirty="0"/>
            <a:t>Desired Outcomes</a:t>
          </a:r>
        </a:p>
      </dgm:t>
    </dgm:pt>
    <dgm:pt modelId="{64838976-45FB-4E45-B2D9-1692F2DAC950}" type="parTrans" cxnId="{16300C6F-F375-4CBD-A8D8-82760F442179}">
      <dgm:prSet/>
      <dgm:spPr/>
      <dgm:t>
        <a:bodyPr/>
        <a:lstStyle/>
        <a:p>
          <a:endParaRPr lang="en-US"/>
        </a:p>
      </dgm:t>
    </dgm:pt>
    <dgm:pt modelId="{BCAE9A6F-6084-4C10-81D1-4BD363FDCEB4}" type="sibTrans" cxnId="{16300C6F-F375-4CBD-A8D8-82760F442179}">
      <dgm:prSet/>
      <dgm:spPr/>
      <dgm:t>
        <a:bodyPr/>
        <a:lstStyle/>
        <a:p>
          <a:endParaRPr lang="en-US"/>
        </a:p>
      </dgm:t>
    </dgm:pt>
    <dgm:pt modelId="{B6D837D6-6387-4469-9453-0C273F59815F}">
      <dgm:prSet phldrT="[Text]"/>
      <dgm:spPr/>
      <dgm:t>
        <a:bodyPr/>
        <a:lstStyle/>
        <a:p>
          <a:r>
            <a:rPr lang="en-US" dirty="0"/>
            <a:t>Build alumni database by connecting with alumni through LinkedIn, college programs and Commencement events</a:t>
          </a:r>
        </a:p>
      </dgm:t>
    </dgm:pt>
    <dgm:pt modelId="{2D34986E-B2D5-42EB-8C69-D3C80014AC40}" type="parTrans" cxnId="{8D016ABC-9268-4F5B-B0EA-9202E43A1780}">
      <dgm:prSet/>
      <dgm:spPr/>
      <dgm:t>
        <a:bodyPr/>
        <a:lstStyle/>
        <a:p>
          <a:endParaRPr lang="en-US"/>
        </a:p>
      </dgm:t>
    </dgm:pt>
    <dgm:pt modelId="{B3543037-00DC-4883-BD51-37D20E3C0C14}" type="sibTrans" cxnId="{8D016ABC-9268-4F5B-B0EA-9202E43A1780}">
      <dgm:prSet/>
      <dgm:spPr/>
      <dgm:t>
        <a:bodyPr/>
        <a:lstStyle/>
        <a:p>
          <a:endParaRPr lang="en-US"/>
        </a:p>
      </dgm:t>
    </dgm:pt>
    <dgm:pt modelId="{6DE98E49-148D-4A2C-BF28-4D1ED63B849C}">
      <dgm:prSet phldrT="[Text]"/>
      <dgm:spPr/>
      <dgm:t>
        <a:bodyPr/>
        <a:lstStyle/>
        <a:p>
          <a:r>
            <a:rPr lang="en-US" dirty="0"/>
            <a:t>Timing</a:t>
          </a:r>
        </a:p>
      </dgm:t>
    </dgm:pt>
    <dgm:pt modelId="{C3889EB6-06D8-4A9D-A573-E3A7CF2EAA5F}" type="parTrans" cxnId="{28C79CD8-CCBD-483D-8A8D-2A9D82CC0553}">
      <dgm:prSet/>
      <dgm:spPr/>
      <dgm:t>
        <a:bodyPr/>
        <a:lstStyle/>
        <a:p>
          <a:endParaRPr lang="en-US"/>
        </a:p>
      </dgm:t>
    </dgm:pt>
    <dgm:pt modelId="{C25DCC8F-0648-4A8D-A1EA-AE3C2E042EF4}" type="sibTrans" cxnId="{28C79CD8-CCBD-483D-8A8D-2A9D82CC0553}">
      <dgm:prSet/>
      <dgm:spPr/>
      <dgm:t>
        <a:bodyPr/>
        <a:lstStyle/>
        <a:p>
          <a:endParaRPr lang="en-US"/>
        </a:p>
      </dgm:t>
    </dgm:pt>
    <dgm:pt modelId="{D420AFD0-BCDE-40CB-BF41-45E8C9C8D19B}">
      <dgm:prSet phldrT="[Text]"/>
      <dgm:spPr/>
      <dgm:t>
        <a:bodyPr/>
        <a:lstStyle/>
        <a:p>
          <a:r>
            <a:rPr lang="en-US" dirty="0"/>
            <a:t>December 2024: research platforms and build alumni database</a:t>
          </a:r>
        </a:p>
      </dgm:t>
    </dgm:pt>
    <dgm:pt modelId="{FCEB1872-4165-4CD3-8E3A-D1B2F72DE002}" type="parTrans" cxnId="{EB16C375-2482-46FF-8F56-DD831B7D8BFC}">
      <dgm:prSet/>
      <dgm:spPr/>
      <dgm:t>
        <a:bodyPr/>
        <a:lstStyle/>
        <a:p>
          <a:endParaRPr lang="en-US"/>
        </a:p>
      </dgm:t>
    </dgm:pt>
    <dgm:pt modelId="{FCE2ABBD-C409-465D-A874-17B57E6FF1BA}" type="sibTrans" cxnId="{EB16C375-2482-46FF-8F56-DD831B7D8BFC}">
      <dgm:prSet/>
      <dgm:spPr/>
      <dgm:t>
        <a:bodyPr/>
        <a:lstStyle/>
        <a:p>
          <a:endParaRPr lang="en-US"/>
        </a:p>
      </dgm:t>
    </dgm:pt>
    <dgm:pt modelId="{8F5E9641-9CB9-4CF3-A7FE-9BB0CDF4CDEE}">
      <dgm:prSet phldrT="[Text]"/>
      <dgm:spPr/>
      <dgm:t>
        <a:bodyPr/>
        <a:lstStyle/>
        <a:p>
          <a:r>
            <a:rPr lang="en-US" dirty="0"/>
            <a:t>June 2025: recruit alumni to sign up for database</a:t>
          </a:r>
        </a:p>
      </dgm:t>
    </dgm:pt>
    <dgm:pt modelId="{61A77BBF-F10B-4C90-9A3A-537C2DA76C6A}" type="parTrans" cxnId="{567B914F-15A9-4B11-A7C8-9FFD1FAA64A7}">
      <dgm:prSet/>
      <dgm:spPr/>
      <dgm:t>
        <a:bodyPr/>
        <a:lstStyle/>
        <a:p>
          <a:endParaRPr lang="en-US"/>
        </a:p>
      </dgm:t>
    </dgm:pt>
    <dgm:pt modelId="{771D2AE5-740C-48C0-BF5F-008D4E38B708}" type="sibTrans" cxnId="{567B914F-15A9-4B11-A7C8-9FFD1FAA64A7}">
      <dgm:prSet/>
      <dgm:spPr/>
      <dgm:t>
        <a:bodyPr/>
        <a:lstStyle/>
        <a:p>
          <a:endParaRPr lang="en-US"/>
        </a:p>
      </dgm:t>
    </dgm:pt>
    <dgm:pt modelId="{7B567EB9-915D-4BEC-8E67-E0BA40E21A17}">
      <dgm:prSet phldrT="[Text]"/>
      <dgm:spPr/>
      <dgm:t>
        <a:bodyPr/>
        <a:lstStyle/>
        <a:p>
          <a:r>
            <a:rPr lang="en-US" dirty="0"/>
            <a:t>Campus partners:</a:t>
          </a:r>
        </a:p>
      </dgm:t>
    </dgm:pt>
    <dgm:pt modelId="{02ADF0A1-73B7-4371-ADC3-67166C348B5A}" type="parTrans" cxnId="{621E5BB6-D9A7-4805-9F23-67F5DFAFD6C5}">
      <dgm:prSet/>
      <dgm:spPr/>
      <dgm:t>
        <a:bodyPr/>
        <a:lstStyle/>
        <a:p>
          <a:endParaRPr lang="en-US"/>
        </a:p>
      </dgm:t>
    </dgm:pt>
    <dgm:pt modelId="{54ACE11C-2C3F-4352-AE14-D602D1E38ACB}" type="sibTrans" cxnId="{621E5BB6-D9A7-4805-9F23-67F5DFAFD6C5}">
      <dgm:prSet/>
      <dgm:spPr/>
      <dgm:t>
        <a:bodyPr/>
        <a:lstStyle/>
        <a:p>
          <a:endParaRPr lang="en-US"/>
        </a:p>
      </dgm:t>
    </dgm:pt>
    <dgm:pt modelId="{722BDC62-5690-479C-8AEE-CD433192A0CD}">
      <dgm:prSet phldrT="[Text]"/>
      <dgm:spPr/>
      <dgm:t>
        <a:bodyPr/>
        <a:lstStyle/>
        <a:p>
          <a:r>
            <a:rPr lang="en-US" dirty="0"/>
            <a:t>Programs with existing alumni connections (Athletics, BDW, Student Life, STEM, etc.)</a:t>
          </a:r>
        </a:p>
      </dgm:t>
    </dgm:pt>
    <dgm:pt modelId="{DA5FCDAE-7014-4607-973B-E3BE814DE4F0}" type="parTrans" cxnId="{C7981029-A17D-4B02-99A0-549E5AB1BB68}">
      <dgm:prSet/>
      <dgm:spPr/>
      <dgm:t>
        <a:bodyPr/>
        <a:lstStyle/>
        <a:p>
          <a:endParaRPr lang="en-US"/>
        </a:p>
      </dgm:t>
    </dgm:pt>
    <dgm:pt modelId="{9A400F3E-67FD-4C3D-AEC7-CDC8196DCE2B}" type="sibTrans" cxnId="{C7981029-A17D-4B02-99A0-549E5AB1BB68}">
      <dgm:prSet/>
      <dgm:spPr/>
      <dgm:t>
        <a:bodyPr/>
        <a:lstStyle/>
        <a:p>
          <a:endParaRPr lang="en-US"/>
        </a:p>
      </dgm:t>
    </dgm:pt>
    <dgm:pt modelId="{B768DB33-5BEC-4A3C-8FD3-949AB5A215A6}" type="pres">
      <dgm:prSet presAssocID="{C75E83B2-D80C-449F-B433-89F9B52A3892}" presName="linearFlow" presStyleCnt="0">
        <dgm:presLayoutVars>
          <dgm:dir/>
          <dgm:animLvl val="lvl"/>
          <dgm:resizeHandles val="exact"/>
        </dgm:presLayoutVars>
      </dgm:prSet>
      <dgm:spPr/>
    </dgm:pt>
    <dgm:pt modelId="{0BDE25BF-A101-4B38-961C-07AB3105BA28}" type="pres">
      <dgm:prSet presAssocID="{095B0462-F65D-4595-B1E7-1B6AFECB5B7A}" presName="composite" presStyleCnt="0"/>
      <dgm:spPr/>
    </dgm:pt>
    <dgm:pt modelId="{21B9D9A4-B932-4E8D-A6A9-313A3FF15E12}" type="pres">
      <dgm:prSet presAssocID="{095B0462-F65D-4595-B1E7-1B6AFECB5B7A}" presName="parTx" presStyleLbl="node1" presStyleIdx="0" presStyleCnt="3">
        <dgm:presLayoutVars>
          <dgm:chMax val="0"/>
          <dgm:chPref val="0"/>
          <dgm:bulletEnabled val="1"/>
        </dgm:presLayoutVars>
      </dgm:prSet>
      <dgm:spPr/>
    </dgm:pt>
    <dgm:pt modelId="{13DC6F2C-E272-4BD3-B4A3-6108171A93C0}" type="pres">
      <dgm:prSet presAssocID="{095B0462-F65D-4595-B1E7-1B6AFECB5B7A}" presName="parSh" presStyleLbl="node1" presStyleIdx="0" presStyleCnt="3"/>
      <dgm:spPr/>
    </dgm:pt>
    <dgm:pt modelId="{B8334AB5-2B38-4515-B4A5-D168518FFA50}" type="pres">
      <dgm:prSet presAssocID="{095B0462-F65D-4595-B1E7-1B6AFECB5B7A}" presName="desTx" presStyleLbl="fgAcc1" presStyleIdx="0" presStyleCnt="3">
        <dgm:presLayoutVars>
          <dgm:bulletEnabled val="1"/>
        </dgm:presLayoutVars>
      </dgm:prSet>
      <dgm:spPr/>
    </dgm:pt>
    <dgm:pt modelId="{1AB1E80D-0DE2-40AC-9B12-12A7920E4643}" type="pres">
      <dgm:prSet presAssocID="{753FCE84-BF23-4381-989B-4FFB86E10220}" presName="sibTrans" presStyleLbl="sibTrans2D1" presStyleIdx="0" presStyleCnt="2"/>
      <dgm:spPr/>
    </dgm:pt>
    <dgm:pt modelId="{E8C72A6B-1D6F-48F0-AB30-1625F5E5BF50}" type="pres">
      <dgm:prSet presAssocID="{753FCE84-BF23-4381-989B-4FFB86E10220}" presName="connTx" presStyleLbl="sibTrans2D1" presStyleIdx="0" presStyleCnt="2"/>
      <dgm:spPr/>
    </dgm:pt>
    <dgm:pt modelId="{77ACEB70-1192-46BA-9710-3568B4644C6B}" type="pres">
      <dgm:prSet presAssocID="{F6BDBD17-C587-4D6D-B6FF-9B32ECE665D7}" presName="composite" presStyleCnt="0"/>
      <dgm:spPr/>
    </dgm:pt>
    <dgm:pt modelId="{673C5BE4-873D-4483-939D-99BEB1CC648D}" type="pres">
      <dgm:prSet presAssocID="{F6BDBD17-C587-4D6D-B6FF-9B32ECE665D7}" presName="parTx" presStyleLbl="node1" presStyleIdx="0" presStyleCnt="3">
        <dgm:presLayoutVars>
          <dgm:chMax val="0"/>
          <dgm:chPref val="0"/>
          <dgm:bulletEnabled val="1"/>
        </dgm:presLayoutVars>
      </dgm:prSet>
      <dgm:spPr/>
    </dgm:pt>
    <dgm:pt modelId="{EE3929A1-92E3-44AF-A9A7-F7B82CB86785}" type="pres">
      <dgm:prSet presAssocID="{F6BDBD17-C587-4D6D-B6FF-9B32ECE665D7}" presName="parSh" presStyleLbl="node1" presStyleIdx="1" presStyleCnt="3"/>
      <dgm:spPr/>
    </dgm:pt>
    <dgm:pt modelId="{DE6FA738-29BC-4066-8034-134D98A9C37B}" type="pres">
      <dgm:prSet presAssocID="{F6BDBD17-C587-4D6D-B6FF-9B32ECE665D7}" presName="desTx" presStyleLbl="fgAcc1" presStyleIdx="1" presStyleCnt="3">
        <dgm:presLayoutVars>
          <dgm:bulletEnabled val="1"/>
        </dgm:presLayoutVars>
      </dgm:prSet>
      <dgm:spPr/>
    </dgm:pt>
    <dgm:pt modelId="{62AB3C60-AC0A-44C3-8596-0800BB91CC22}" type="pres">
      <dgm:prSet presAssocID="{BCAE9A6F-6084-4C10-81D1-4BD363FDCEB4}" presName="sibTrans" presStyleLbl="sibTrans2D1" presStyleIdx="1" presStyleCnt="2"/>
      <dgm:spPr/>
    </dgm:pt>
    <dgm:pt modelId="{F34D1B13-9F85-4541-AD78-8DEE016A342F}" type="pres">
      <dgm:prSet presAssocID="{BCAE9A6F-6084-4C10-81D1-4BD363FDCEB4}" presName="connTx" presStyleLbl="sibTrans2D1" presStyleIdx="1" presStyleCnt="2"/>
      <dgm:spPr/>
    </dgm:pt>
    <dgm:pt modelId="{610BDC26-8988-48AA-8FBD-7367F526CAB2}" type="pres">
      <dgm:prSet presAssocID="{6DE98E49-148D-4A2C-BF28-4D1ED63B849C}" presName="composite" presStyleCnt="0"/>
      <dgm:spPr/>
    </dgm:pt>
    <dgm:pt modelId="{94816193-C09E-42E8-974E-99C84126A627}" type="pres">
      <dgm:prSet presAssocID="{6DE98E49-148D-4A2C-BF28-4D1ED63B849C}" presName="parTx" presStyleLbl="node1" presStyleIdx="1" presStyleCnt="3">
        <dgm:presLayoutVars>
          <dgm:chMax val="0"/>
          <dgm:chPref val="0"/>
          <dgm:bulletEnabled val="1"/>
        </dgm:presLayoutVars>
      </dgm:prSet>
      <dgm:spPr/>
    </dgm:pt>
    <dgm:pt modelId="{9B2D0D07-D642-4602-8F50-C182536E4A1A}" type="pres">
      <dgm:prSet presAssocID="{6DE98E49-148D-4A2C-BF28-4D1ED63B849C}" presName="parSh" presStyleLbl="node1" presStyleIdx="2" presStyleCnt="3"/>
      <dgm:spPr/>
    </dgm:pt>
    <dgm:pt modelId="{54FD17FC-AB74-47C0-A5C3-2F0C3DA41A64}" type="pres">
      <dgm:prSet presAssocID="{6DE98E49-148D-4A2C-BF28-4D1ED63B849C}" presName="desTx" presStyleLbl="fgAcc1" presStyleIdx="2" presStyleCnt="3">
        <dgm:presLayoutVars>
          <dgm:bulletEnabled val="1"/>
        </dgm:presLayoutVars>
      </dgm:prSet>
      <dgm:spPr/>
    </dgm:pt>
  </dgm:ptLst>
  <dgm:cxnLst>
    <dgm:cxn modelId="{6223701C-093E-4E32-B1D8-6ABD99A36DED}" type="presOf" srcId="{C75E83B2-D80C-449F-B433-89F9B52A3892}" destId="{B768DB33-5BEC-4A3C-8FD3-949AB5A215A6}" srcOrd="0" destOrd="0" presId="urn:microsoft.com/office/officeart/2005/8/layout/process3"/>
    <dgm:cxn modelId="{E4920E28-09C4-4F3D-8285-7F61FE48AFCC}" type="presOf" srcId="{2CBBF19C-64E0-470B-9460-8C813C654914}" destId="{B8334AB5-2B38-4515-B4A5-D168518FFA50}" srcOrd="0" destOrd="0" presId="urn:microsoft.com/office/officeart/2005/8/layout/process3"/>
    <dgm:cxn modelId="{C7981029-A17D-4B02-99A0-549E5AB1BB68}" srcId="{7B567EB9-915D-4BEC-8E67-E0BA40E21A17}" destId="{722BDC62-5690-479C-8AEE-CD433192A0CD}" srcOrd="0" destOrd="0" parTransId="{DA5FCDAE-7014-4607-973B-E3BE814DE4F0}" sibTransId="{9A400F3E-67FD-4C3D-AEC7-CDC8196DCE2B}"/>
    <dgm:cxn modelId="{4807AA39-46B7-4D74-808F-93C20A2989FD}" type="presOf" srcId="{7B567EB9-915D-4BEC-8E67-E0BA40E21A17}" destId="{B8334AB5-2B38-4515-B4A5-D168518FFA50}" srcOrd="0" destOrd="1" presId="urn:microsoft.com/office/officeart/2005/8/layout/process3"/>
    <dgm:cxn modelId="{0059563F-6CC1-4279-B244-70364D5C65F0}" srcId="{095B0462-F65D-4595-B1E7-1B6AFECB5B7A}" destId="{2CBBF19C-64E0-470B-9460-8C813C654914}" srcOrd="0" destOrd="0" parTransId="{1E7F240B-7263-403A-91E3-DD9C3494AA85}" sibTransId="{036E482E-1715-47D7-A8DB-2A4F88EDCAEE}"/>
    <dgm:cxn modelId="{7074864C-C508-4F95-9B4D-49B573C85BD9}" type="presOf" srcId="{6DE98E49-148D-4A2C-BF28-4D1ED63B849C}" destId="{94816193-C09E-42E8-974E-99C84126A627}" srcOrd="0" destOrd="0" presId="urn:microsoft.com/office/officeart/2005/8/layout/process3"/>
    <dgm:cxn modelId="{16300C6F-F375-4CBD-A8D8-82760F442179}" srcId="{C75E83B2-D80C-449F-B433-89F9B52A3892}" destId="{F6BDBD17-C587-4D6D-B6FF-9B32ECE665D7}" srcOrd="1" destOrd="0" parTransId="{64838976-45FB-4E45-B2D9-1692F2DAC950}" sibTransId="{BCAE9A6F-6084-4C10-81D1-4BD363FDCEB4}"/>
    <dgm:cxn modelId="{D4716A4F-E6AB-4CD3-A0EA-03CB642FD537}" type="presOf" srcId="{8F5E9641-9CB9-4CF3-A7FE-9BB0CDF4CDEE}" destId="{54FD17FC-AB74-47C0-A5C3-2F0C3DA41A64}" srcOrd="0" destOrd="1" presId="urn:microsoft.com/office/officeart/2005/8/layout/process3"/>
    <dgm:cxn modelId="{567B914F-15A9-4B11-A7C8-9FFD1FAA64A7}" srcId="{6DE98E49-148D-4A2C-BF28-4D1ED63B849C}" destId="{8F5E9641-9CB9-4CF3-A7FE-9BB0CDF4CDEE}" srcOrd="1" destOrd="0" parTransId="{61A77BBF-F10B-4C90-9A3A-537C2DA76C6A}" sibTransId="{771D2AE5-740C-48C0-BF5F-008D4E38B708}"/>
    <dgm:cxn modelId="{37B7E354-7E66-4C7C-96FB-6BABCBA5F24F}" type="presOf" srcId="{753FCE84-BF23-4381-989B-4FFB86E10220}" destId="{E8C72A6B-1D6F-48F0-AB30-1625F5E5BF50}" srcOrd="1" destOrd="0" presId="urn:microsoft.com/office/officeart/2005/8/layout/process3"/>
    <dgm:cxn modelId="{EB16C375-2482-46FF-8F56-DD831B7D8BFC}" srcId="{6DE98E49-148D-4A2C-BF28-4D1ED63B849C}" destId="{D420AFD0-BCDE-40CB-BF41-45E8C9C8D19B}" srcOrd="0" destOrd="0" parTransId="{FCEB1872-4165-4CD3-8E3A-D1B2F72DE002}" sibTransId="{FCE2ABBD-C409-465D-A874-17B57E6FF1BA}"/>
    <dgm:cxn modelId="{6B3C9E98-7EE8-4737-A6B5-DAD08A038AB0}" type="presOf" srcId="{D420AFD0-BCDE-40CB-BF41-45E8C9C8D19B}" destId="{54FD17FC-AB74-47C0-A5C3-2F0C3DA41A64}" srcOrd="0" destOrd="0" presId="urn:microsoft.com/office/officeart/2005/8/layout/process3"/>
    <dgm:cxn modelId="{164829A1-C1ED-482A-B59F-B17EB321B991}" type="presOf" srcId="{095B0462-F65D-4595-B1E7-1B6AFECB5B7A}" destId="{13DC6F2C-E272-4BD3-B4A3-6108171A93C0}" srcOrd="1" destOrd="0" presId="urn:microsoft.com/office/officeart/2005/8/layout/process3"/>
    <dgm:cxn modelId="{6CC837AA-3664-4DB5-A307-55D9B20678A1}" type="presOf" srcId="{6DE98E49-148D-4A2C-BF28-4D1ED63B849C}" destId="{9B2D0D07-D642-4602-8F50-C182536E4A1A}" srcOrd="1" destOrd="0" presId="urn:microsoft.com/office/officeart/2005/8/layout/process3"/>
    <dgm:cxn modelId="{19A979AB-7CFB-4D46-AA88-19798F59617B}" type="presOf" srcId="{B6D837D6-6387-4469-9453-0C273F59815F}" destId="{DE6FA738-29BC-4066-8034-134D98A9C37B}" srcOrd="0" destOrd="0" presId="urn:microsoft.com/office/officeart/2005/8/layout/process3"/>
    <dgm:cxn modelId="{621E5BB6-D9A7-4805-9F23-67F5DFAFD6C5}" srcId="{095B0462-F65D-4595-B1E7-1B6AFECB5B7A}" destId="{7B567EB9-915D-4BEC-8E67-E0BA40E21A17}" srcOrd="1" destOrd="0" parTransId="{02ADF0A1-73B7-4371-ADC3-67166C348B5A}" sibTransId="{54ACE11C-2C3F-4352-AE14-D602D1E38ACB}"/>
    <dgm:cxn modelId="{8D016ABC-9268-4F5B-B0EA-9202E43A1780}" srcId="{F6BDBD17-C587-4D6D-B6FF-9B32ECE665D7}" destId="{B6D837D6-6387-4469-9453-0C273F59815F}" srcOrd="0" destOrd="0" parTransId="{2D34986E-B2D5-42EB-8C69-D3C80014AC40}" sibTransId="{B3543037-00DC-4883-BD51-37D20E3C0C14}"/>
    <dgm:cxn modelId="{884805C0-AED6-4C45-84C1-664808F8379A}" type="presOf" srcId="{F6BDBD17-C587-4D6D-B6FF-9B32ECE665D7}" destId="{EE3929A1-92E3-44AF-A9A7-F7B82CB86785}" srcOrd="1" destOrd="0" presId="urn:microsoft.com/office/officeart/2005/8/layout/process3"/>
    <dgm:cxn modelId="{D9B140C7-17AE-4B9C-96FB-CCDE32BC81AB}" srcId="{C75E83B2-D80C-449F-B433-89F9B52A3892}" destId="{095B0462-F65D-4595-B1E7-1B6AFECB5B7A}" srcOrd="0" destOrd="0" parTransId="{2C0822F7-ECB3-43C8-8C41-8E6AE47038C7}" sibTransId="{753FCE84-BF23-4381-989B-4FFB86E10220}"/>
    <dgm:cxn modelId="{28C79CD8-CCBD-483D-8A8D-2A9D82CC0553}" srcId="{C75E83B2-D80C-449F-B433-89F9B52A3892}" destId="{6DE98E49-148D-4A2C-BF28-4D1ED63B849C}" srcOrd="2" destOrd="0" parTransId="{C3889EB6-06D8-4A9D-A573-E3A7CF2EAA5F}" sibTransId="{C25DCC8F-0648-4A8D-A1EA-AE3C2E042EF4}"/>
    <dgm:cxn modelId="{425E80E5-1E82-49AD-8D57-1391F0E47EEA}" type="presOf" srcId="{F6BDBD17-C587-4D6D-B6FF-9B32ECE665D7}" destId="{673C5BE4-873D-4483-939D-99BEB1CC648D}" srcOrd="0" destOrd="0" presId="urn:microsoft.com/office/officeart/2005/8/layout/process3"/>
    <dgm:cxn modelId="{4B9EDFE7-B3E8-406E-ABCA-DB811C64F93E}" type="presOf" srcId="{BCAE9A6F-6084-4C10-81D1-4BD363FDCEB4}" destId="{62AB3C60-AC0A-44C3-8596-0800BB91CC22}" srcOrd="0" destOrd="0" presId="urn:microsoft.com/office/officeart/2005/8/layout/process3"/>
    <dgm:cxn modelId="{F8A7FEE9-77E0-4243-A524-FD39D450E968}" type="presOf" srcId="{BCAE9A6F-6084-4C10-81D1-4BD363FDCEB4}" destId="{F34D1B13-9F85-4541-AD78-8DEE016A342F}" srcOrd="1" destOrd="0" presId="urn:microsoft.com/office/officeart/2005/8/layout/process3"/>
    <dgm:cxn modelId="{C69424F0-4DA5-4E2B-B166-C0A3E6527E74}" type="presOf" srcId="{722BDC62-5690-479C-8AEE-CD433192A0CD}" destId="{B8334AB5-2B38-4515-B4A5-D168518FFA50}" srcOrd="0" destOrd="2" presId="urn:microsoft.com/office/officeart/2005/8/layout/process3"/>
    <dgm:cxn modelId="{99A102F1-6A0B-413E-8AE6-1E962BA58712}" type="presOf" srcId="{095B0462-F65D-4595-B1E7-1B6AFECB5B7A}" destId="{21B9D9A4-B932-4E8D-A6A9-313A3FF15E12}" srcOrd="0" destOrd="0" presId="urn:microsoft.com/office/officeart/2005/8/layout/process3"/>
    <dgm:cxn modelId="{5A515BF1-76D0-42DB-868A-1D064B8CA72A}" type="presOf" srcId="{753FCE84-BF23-4381-989B-4FFB86E10220}" destId="{1AB1E80D-0DE2-40AC-9B12-12A7920E4643}" srcOrd="0" destOrd="0" presId="urn:microsoft.com/office/officeart/2005/8/layout/process3"/>
    <dgm:cxn modelId="{7E58382A-B0CE-4FBC-9795-3B6203965E35}" type="presParOf" srcId="{B768DB33-5BEC-4A3C-8FD3-949AB5A215A6}" destId="{0BDE25BF-A101-4B38-961C-07AB3105BA28}" srcOrd="0" destOrd="0" presId="urn:microsoft.com/office/officeart/2005/8/layout/process3"/>
    <dgm:cxn modelId="{0943D842-6338-4D56-9E78-51B039FFD486}" type="presParOf" srcId="{0BDE25BF-A101-4B38-961C-07AB3105BA28}" destId="{21B9D9A4-B932-4E8D-A6A9-313A3FF15E12}" srcOrd="0" destOrd="0" presId="urn:microsoft.com/office/officeart/2005/8/layout/process3"/>
    <dgm:cxn modelId="{D5C7420A-7236-4313-8148-29870A335C0D}" type="presParOf" srcId="{0BDE25BF-A101-4B38-961C-07AB3105BA28}" destId="{13DC6F2C-E272-4BD3-B4A3-6108171A93C0}" srcOrd="1" destOrd="0" presId="urn:microsoft.com/office/officeart/2005/8/layout/process3"/>
    <dgm:cxn modelId="{F41BF701-FAF0-4716-B649-3117DF55A2FF}" type="presParOf" srcId="{0BDE25BF-A101-4B38-961C-07AB3105BA28}" destId="{B8334AB5-2B38-4515-B4A5-D168518FFA50}" srcOrd="2" destOrd="0" presId="urn:microsoft.com/office/officeart/2005/8/layout/process3"/>
    <dgm:cxn modelId="{10EB0CB2-6716-4479-A56E-2A4193EBE27A}" type="presParOf" srcId="{B768DB33-5BEC-4A3C-8FD3-949AB5A215A6}" destId="{1AB1E80D-0DE2-40AC-9B12-12A7920E4643}" srcOrd="1" destOrd="0" presId="urn:microsoft.com/office/officeart/2005/8/layout/process3"/>
    <dgm:cxn modelId="{C4A42958-4E62-4AA1-8D9F-DDEEC7D7244C}" type="presParOf" srcId="{1AB1E80D-0DE2-40AC-9B12-12A7920E4643}" destId="{E8C72A6B-1D6F-48F0-AB30-1625F5E5BF50}" srcOrd="0" destOrd="0" presId="urn:microsoft.com/office/officeart/2005/8/layout/process3"/>
    <dgm:cxn modelId="{A1871599-6C99-48C7-B822-87C9F29FAE6F}" type="presParOf" srcId="{B768DB33-5BEC-4A3C-8FD3-949AB5A215A6}" destId="{77ACEB70-1192-46BA-9710-3568B4644C6B}" srcOrd="2" destOrd="0" presId="urn:microsoft.com/office/officeart/2005/8/layout/process3"/>
    <dgm:cxn modelId="{68D13090-F825-4DAF-8675-50A28AA6A16C}" type="presParOf" srcId="{77ACEB70-1192-46BA-9710-3568B4644C6B}" destId="{673C5BE4-873D-4483-939D-99BEB1CC648D}" srcOrd="0" destOrd="0" presId="urn:microsoft.com/office/officeart/2005/8/layout/process3"/>
    <dgm:cxn modelId="{815D3750-B3DC-42A0-9C3F-4A7B18B2359B}" type="presParOf" srcId="{77ACEB70-1192-46BA-9710-3568B4644C6B}" destId="{EE3929A1-92E3-44AF-A9A7-F7B82CB86785}" srcOrd="1" destOrd="0" presId="urn:microsoft.com/office/officeart/2005/8/layout/process3"/>
    <dgm:cxn modelId="{2143AA37-7F79-43C3-ABD4-89BA09E894FB}" type="presParOf" srcId="{77ACEB70-1192-46BA-9710-3568B4644C6B}" destId="{DE6FA738-29BC-4066-8034-134D98A9C37B}" srcOrd="2" destOrd="0" presId="urn:microsoft.com/office/officeart/2005/8/layout/process3"/>
    <dgm:cxn modelId="{57E7246B-0251-4B6C-A70B-FBA19E1E8FE4}" type="presParOf" srcId="{B768DB33-5BEC-4A3C-8FD3-949AB5A215A6}" destId="{62AB3C60-AC0A-44C3-8596-0800BB91CC22}" srcOrd="3" destOrd="0" presId="urn:microsoft.com/office/officeart/2005/8/layout/process3"/>
    <dgm:cxn modelId="{FB2410EA-7A7E-40BC-9E9C-576BB3C0D1E8}" type="presParOf" srcId="{62AB3C60-AC0A-44C3-8596-0800BB91CC22}" destId="{F34D1B13-9F85-4541-AD78-8DEE016A342F}" srcOrd="0" destOrd="0" presId="urn:microsoft.com/office/officeart/2005/8/layout/process3"/>
    <dgm:cxn modelId="{8B32832B-2FF8-46AD-B1EC-2B413501E66B}" type="presParOf" srcId="{B768DB33-5BEC-4A3C-8FD3-949AB5A215A6}" destId="{610BDC26-8988-48AA-8FBD-7367F526CAB2}" srcOrd="4" destOrd="0" presId="urn:microsoft.com/office/officeart/2005/8/layout/process3"/>
    <dgm:cxn modelId="{6B4E00E6-CA80-4BE8-B841-47A1725C85CA}" type="presParOf" srcId="{610BDC26-8988-48AA-8FBD-7367F526CAB2}" destId="{94816193-C09E-42E8-974E-99C84126A627}" srcOrd="0" destOrd="0" presId="urn:microsoft.com/office/officeart/2005/8/layout/process3"/>
    <dgm:cxn modelId="{E3C94E23-34E4-407D-A7BE-7484873A98BE}" type="presParOf" srcId="{610BDC26-8988-48AA-8FBD-7367F526CAB2}" destId="{9B2D0D07-D642-4602-8F50-C182536E4A1A}" srcOrd="1" destOrd="0" presId="urn:microsoft.com/office/officeart/2005/8/layout/process3"/>
    <dgm:cxn modelId="{D7F49D0B-92EF-4DFE-B9DF-96CF928D8A28}" type="presParOf" srcId="{610BDC26-8988-48AA-8FBD-7367F526CAB2}" destId="{54FD17FC-AB74-47C0-A5C3-2F0C3DA41A6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5E83B2-D80C-449F-B433-89F9B52A3892}" type="doc">
      <dgm:prSet loTypeId="urn:microsoft.com/office/officeart/2005/8/layout/process3" loCatId="process" qsTypeId="urn:microsoft.com/office/officeart/2005/8/quickstyle/simple1" qsCatId="simple" csTypeId="urn:microsoft.com/office/officeart/2005/8/colors/colorful2" csCatId="colorful" phldr="1"/>
      <dgm:spPr/>
      <dgm:t>
        <a:bodyPr/>
        <a:lstStyle/>
        <a:p>
          <a:endParaRPr lang="en-US"/>
        </a:p>
      </dgm:t>
    </dgm:pt>
    <dgm:pt modelId="{095B0462-F65D-4595-B1E7-1B6AFECB5B7A}">
      <dgm:prSet phldrT="[Text]"/>
      <dgm:spPr/>
      <dgm:t>
        <a:bodyPr/>
        <a:lstStyle/>
        <a:p>
          <a:r>
            <a:rPr lang="en-US" dirty="0"/>
            <a:t>Lead(s)</a:t>
          </a:r>
        </a:p>
      </dgm:t>
    </dgm:pt>
    <dgm:pt modelId="{2C0822F7-ECB3-43C8-8C41-8E6AE47038C7}" type="parTrans" cxnId="{D9B140C7-17AE-4B9C-96FB-CCDE32BC81AB}">
      <dgm:prSet/>
      <dgm:spPr/>
      <dgm:t>
        <a:bodyPr/>
        <a:lstStyle/>
        <a:p>
          <a:endParaRPr lang="en-US"/>
        </a:p>
      </dgm:t>
    </dgm:pt>
    <dgm:pt modelId="{753FCE84-BF23-4381-989B-4FFB86E10220}" type="sibTrans" cxnId="{D9B140C7-17AE-4B9C-96FB-CCDE32BC81AB}">
      <dgm:prSet/>
      <dgm:spPr/>
      <dgm:t>
        <a:bodyPr/>
        <a:lstStyle/>
        <a:p>
          <a:endParaRPr lang="en-US"/>
        </a:p>
      </dgm:t>
    </dgm:pt>
    <dgm:pt modelId="{2CBBF19C-64E0-470B-9460-8C813C654914}">
      <dgm:prSet phldrT="[Text]"/>
      <dgm:spPr/>
      <dgm:t>
        <a:bodyPr/>
        <a:lstStyle/>
        <a:p>
          <a:r>
            <a:rPr lang="en-US" b="1" dirty="0"/>
            <a:t>Ludmila Prisecar</a:t>
          </a:r>
        </a:p>
      </dgm:t>
    </dgm:pt>
    <dgm:pt modelId="{1E7F240B-7263-403A-91E3-DD9C3494AA85}" type="parTrans" cxnId="{0059563F-6CC1-4279-B244-70364D5C65F0}">
      <dgm:prSet/>
      <dgm:spPr/>
      <dgm:t>
        <a:bodyPr/>
        <a:lstStyle/>
        <a:p>
          <a:endParaRPr lang="en-US"/>
        </a:p>
      </dgm:t>
    </dgm:pt>
    <dgm:pt modelId="{036E482E-1715-47D7-A8DB-2A4F88EDCAEE}" type="sibTrans" cxnId="{0059563F-6CC1-4279-B244-70364D5C65F0}">
      <dgm:prSet/>
      <dgm:spPr/>
      <dgm:t>
        <a:bodyPr/>
        <a:lstStyle/>
        <a:p>
          <a:endParaRPr lang="en-US"/>
        </a:p>
      </dgm:t>
    </dgm:pt>
    <dgm:pt modelId="{F6BDBD17-C587-4D6D-B6FF-9B32ECE665D7}">
      <dgm:prSet phldrT="[Text]"/>
      <dgm:spPr/>
      <dgm:t>
        <a:bodyPr/>
        <a:lstStyle/>
        <a:p>
          <a:r>
            <a:rPr lang="en-US" dirty="0"/>
            <a:t>Desired Outcomes</a:t>
          </a:r>
        </a:p>
      </dgm:t>
    </dgm:pt>
    <dgm:pt modelId="{64838976-45FB-4E45-B2D9-1692F2DAC950}" type="parTrans" cxnId="{16300C6F-F375-4CBD-A8D8-82760F442179}">
      <dgm:prSet/>
      <dgm:spPr/>
      <dgm:t>
        <a:bodyPr/>
        <a:lstStyle/>
        <a:p>
          <a:endParaRPr lang="en-US"/>
        </a:p>
      </dgm:t>
    </dgm:pt>
    <dgm:pt modelId="{BCAE9A6F-6084-4C10-81D1-4BD363FDCEB4}" type="sibTrans" cxnId="{16300C6F-F375-4CBD-A8D8-82760F442179}">
      <dgm:prSet/>
      <dgm:spPr/>
      <dgm:t>
        <a:bodyPr/>
        <a:lstStyle/>
        <a:p>
          <a:endParaRPr lang="en-US"/>
        </a:p>
      </dgm:t>
    </dgm:pt>
    <dgm:pt modelId="{B6D837D6-6387-4469-9453-0C273F59815F}">
      <dgm:prSet phldrT="[Text]"/>
      <dgm:spPr/>
      <dgm:t>
        <a:bodyPr/>
        <a:lstStyle/>
        <a:p>
          <a:r>
            <a:rPr lang="en-US" dirty="0"/>
            <a:t>Analyze the existing current Lyft Pilot Program </a:t>
          </a:r>
        </a:p>
      </dgm:t>
    </dgm:pt>
    <dgm:pt modelId="{2D34986E-B2D5-42EB-8C69-D3C80014AC40}" type="parTrans" cxnId="{8D016ABC-9268-4F5B-B0EA-9202E43A1780}">
      <dgm:prSet/>
      <dgm:spPr/>
      <dgm:t>
        <a:bodyPr/>
        <a:lstStyle/>
        <a:p>
          <a:endParaRPr lang="en-US"/>
        </a:p>
      </dgm:t>
    </dgm:pt>
    <dgm:pt modelId="{B3543037-00DC-4883-BD51-37D20E3C0C14}" type="sibTrans" cxnId="{8D016ABC-9268-4F5B-B0EA-9202E43A1780}">
      <dgm:prSet/>
      <dgm:spPr/>
      <dgm:t>
        <a:bodyPr/>
        <a:lstStyle/>
        <a:p>
          <a:endParaRPr lang="en-US"/>
        </a:p>
      </dgm:t>
    </dgm:pt>
    <dgm:pt modelId="{6DE98E49-148D-4A2C-BF28-4D1ED63B849C}">
      <dgm:prSet phldrT="[Text]"/>
      <dgm:spPr/>
      <dgm:t>
        <a:bodyPr/>
        <a:lstStyle/>
        <a:p>
          <a:r>
            <a:rPr lang="en-US" dirty="0"/>
            <a:t>Timing</a:t>
          </a:r>
        </a:p>
      </dgm:t>
    </dgm:pt>
    <dgm:pt modelId="{C3889EB6-06D8-4A9D-A573-E3A7CF2EAA5F}" type="parTrans" cxnId="{28C79CD8-CCBD-483D-8A8D-2A9D82CC0553}">
      <dgm:prSet/>
      <dgm:spPr/>
      <dgm:t>
        <a:bodyPr/>
        <a:lstStyle/>
        <a:p>
          <a:endParaRPr lang="en-US"/>
        </a:p>
      </dgm:t>
    </dgm:pt>
    <dgm:pt modelId="{C25DCC8F-0648-4A8D-A1EA-AE3C2E042EF4}" type="sibTrans" cxnId="{28C79CD8-CCBD-483D-8A8D-2A9D82CC0553}">
      <dgm:prSet/>
      <dgm:spPr/>
      <dgm:t>
        <a:bodyPr/>
        <a:lstStyle/>
        <a:p>
          <a:endParaRPr lang="en-US"/>
        </a:p>
      </dgm:t>
    </dgm:pt>
    <dgm:pt modelId="{D420AFD0-BCDE-40CB-BF41-45E8C9C8D19B}">
      <dgm:prSet phldrT="[Text]"/>
      <dgm:spPr/>
      <dgm:t>
        <a:bodyPr/>
        <a:lstStyle/>
        <a:p>
          <a:r>
            <a:rPr lang="en-US" dirty="0"/>
            <a:t>November 2024: complete analysis and present recommendations re Lyft to PBC</a:t>
          </a:r>
        </a:p>
      </dgm:t>
    </dgm:pt>
    <dgm:pt modelId="{FCEB1872-4165-4CD3-8E3A-D1B2F72DE002}" type="parTrans" cxnId="{EB16C375-2482-46FF-8F56-DD831B7D8BFC}">
      <dgm:prSet/>
      <dgm:spPr/>
      <dgm:t>
        <a:bodyPr/>
        <a:lstStyle/>
        <a:p>
          <a:endParaRPr lang="en-US"/>
        </a:p>
      </dgm:t>
    </dgm:pt>
    <dgm:pt modelId="{FCE2ABBD-C409-465D-A874-17B57E6FF1BA}" type="sibTrans" cxnId="{EB16C375-2482-46FF-8F56-DD831B7D8BFC}">
      <dgm:prSet/>
      <dgm:spPr/>
      <dgm:t>
        <a:bodyPr/>
        <a:lstStyle/>
        <a:p>
          <a:endParaRPr lang="en-US"/>
        </a:p>
      </dgm:t>
    </dgm:pt>
    <dgm:pt modelId="{17B75485-57AB-4956-96A6-AB028D5ED542}">
      <dgm:prSet phldrT="[Text]"/>
      <dgm:spPr/>
      <dgm:t>
        <a:bodyPr/>
        <a:lstStyle/>
        <a:p>
          <a:r>
            <a:rPr lang="en-US" dirty="0"/>
            <a:t>Wissem Bennani</a:t>
          </a:r>
        </a:p>
      </dgm:t>
    </dgm:pt>
    <dgm:pt modelId="{9D9C495B-94C3-4251-BF31-A8466E8F86AB}" type="parTrans" cxnId="{0A056E5D-54E8-42F0-A2E3-D2C440AE96C5}">
      <dgm:prSet/>
      <dgm:spPr/>
      <dgm:t>
        <a:bodyPr/>
        <a:lstStyle/>
        <a:p>
          <a:endParaRPr lang="en-US"/>
        </a:p>
      </dgm:t>
    </dgm:pt>
    <dgm:pt modelId="{2628609F-C43C-4BC7-B1BF-5CD9982757E2}" type="sibTrans" cxnId="{0A056E5D-54E8-42F0-A2E3-D2C440AE96C5}">
      <dgm:prSet/>
      <dgm:spPr/>
      <dgm:t>
        <a:bodyPr/>
        <a:lstStyle/>
        <a:p>
          <a:endParaRPr lang="en-US"/>
        </a:p>
      </dgm:t>
    </dgm:pt>
    <dgm:pt modelId="{4A3C12C7-7721-4878-A9C0-0AF0232B1AFE}">
      <dgm:prSet phldrT="[Text]"/>
      <dgm:spPr/>
      <dgm:t>
        <a:bodyPr/>
        <a:lstStyle/>
        <a:p>
          <a:endParaRPr lang="en-US" dirty="0"/>
        </a:p>
      </dgm:t>
    </dgm:pt>
    <dgm:pt modelId="{B53F7A37-2A5A-4117-9AD3-D2EABF9F4EB9}" type="parTrans" cxnId="{5F9D6D97-C757-4B3B-B515-A620B877E9B0}">
      <dgm:prSet/>
      <dgm:spPr/>
      <dgm:t>
        <a:bodyPr/>
        <a:lstStyle/>
        <a:p>
          <a:endParaRPr lang="en-US"/>
        </a:p>
      </dgm:t>
    </dgm:pt>
    <dgm:pt modelId="{E6FE247C-6882-4E82-B595-23C672CC4D75}" type="sibTrans" cxnId="{5F9D6D97-C757-4B3B-B515-A620B877E9B0}">
      <dgm:prSet/>
      <dgm:spPr/>
      <dgm:t>
        <a:bodyPr/>
        <a:lstStyle/>
        <a:p>
          <a:endParaRPr lang="en-US"/>
        </a:p>
      </dgm:t>
    </dgm:pt>
    <dgm:pt modelId="{B922D6E1-DBBB-4DE3-AD30-2F597B28E14B}">
      <dgm:prSet phldrT="[Text]"/>
      <dgm:spPr/>
      <dgm:t>
        <a:bodyPr/>
        <a:lstStyle/>
        <a:p>
          <a:endParaRPr lang="en-US" dirty="0"/>
        </a:p>
      </dgm:t>
    </dgm:pt>
    <dgm:pt modelId="{9B0B05EC-D534-45D6-A381-F3A1E04F893B}" type="parTrans" cxnId="{514B9C34-190E-47AB-95ED-27C1F76EB7C2}">
      <dgm:prSet/>
      <dgm:spPr/>
      <dgm:t>
        <a:bodyPr/>
        <a:lstStyle/>
        <a:p>
          <a:endParaRPr lang="en-US"/>
        </a:p>
      </dgm:t>
    </dgm:pt>
    <dgm:pt modelId="{0B7706BE-DC54-47E0-B05E-306D9681FC5B}" type="sibTrans" cxnId="{514B9C34-190E-47AB-95ED-27C1F76EB7C2}">
      <dgm:prSet/>
      <dgm:spPr/>
      <dgm:t>
        <a:bodyPr/>
        <a:lstStyle/>
        <a:p>
          <a:endParaRPr lang="en-US"/>
        </a:p>
      </dgm:t>
    </dgm:pt>
    <dgm:pt modelId="{CE3E2A13-DB2C-40EA-B39E-1764B3CC64F2}">
      <dgm:prSet phldrT="[Text]"/>
      <dgm:spPr/>
      <dgm:t>
        <a:bodyPr/>
        <a:lstStyle/>
        <a:p>
          <a:r>
            <a:rPr lang="en-US" dirty="0"/>
            <a:t>Implement the SamTrans grant (5,000 bus passes)</a:t>
          </a:r>
        </a:p>
      </dgm:t>
    </dgm:pt>
    <dgm:pt modelId="{7BEEC397-05D8-4A30-8E7F-225D9FC925E0}" type="parTrans" cxnId="{802DFBF4-4BD1-43BA-828A-01115D5962A8}">
      <dgm:prSet/>
      <dgm:spPr/>
      <dgm:t>
        <a:bodyPr/>
        <a:lstStyle/>
        <a:p>
          <a:endParaRPr lang="en-US"/>
        </a:p>
      </dgm:t>
    </dgm:pt>
    <dgm:pt modelId="{32DB39A6-A63E-480C-8B76-4F84B0C95D63}" type="sibTrans" cxnId="{802DFBF4-4BD1-43BA-828A-01115D5962A8}">
      <dgm:prSet/>
      <dgm:spPr/>
      <dgm:t>
        <a:bodyPr/>
        <a:lstStyle/>
        <a:p>
          <a:endParaRPr lang="en-US"/>
        </a:p>
      </dgm:t>
    </dgm:pt>
    <dgm:pt modelId="{E0E2E650-2D91-4D6F-A623-E830EC375CF6}">
      <dgm:prSet phldrT="[Text]"/>
      <dgm:spPr/>
      <dgm:t>
        <a:bodyPr/>
        <a:lstStyle/>
        <a:p>
          <a:endParaRPr lang="en-US" dirty="0"/>
        </a:p>
      </dgm:t>
    </dgm:pt>
    <dgm:pt modelId="{28790284-D00B-425E-BDB8-E966AC684F7A}" type="parTrans" cxnId="{E8F74532-FC72-4E41-AE69-B2592E173D16}">
      <dgm:prSet/>
      <dgm:spPr/>
      <dgm:t>
        <a:bodyPr/>
        <a:lstStyle/>
        <a:p>
          <a:endParaRPr lang="en-US"/>
        </a:p>
      </dgm:t>
    </dgm:pt>
    <dgm:pt modelId="{DD339148-87C0-4758-8ADD-DD349B342922}" type="sibTrans" cxnId="{E8F74532-FC72-4E41-AE69-B2592E173D16}">
      <dgm:prSet/>
      <dgm:spPr/>
      <dgm:t>
        <a:bodyPr/>
        <a:lstStyle/>
        <a:p>
          <a:endParaRPr lang="en-US"/>
        </a:p>
      </dgm:t>
    </dgm:pt>
    <dgm:pt modelId="{EF971698-5A86-4DE1-B723-D12B5C168D65}">
      <dgm:prSet phldrT="[Text]"/>
      <dgm:spPr/>
      <dgm:t>
        <a:bodyPr/>
        <a:lstStyle/>
        <a:p>
          <a:r>
            <a:rPr lang="en-US" dirty="0"/>
            <a:t>Marketing campaign for SamTrans bus passes in place by October, 2024</a:t>
          </a:r>
        </a:p>
      </dgm:t>
    </dgm:pt>
    <dgm:pt modelId="{2EE9C2F0-8B46-46F7-AFE7-AC858F8B30F9}" type="parTrans" cxnId="{35E31394-25AB-4037-A510-3E14393EA407}">
      <dgm:prSet/>
      <dgm:spPr/>
      <dgm:t>
        <a:bodyPr/>
        <a:lstStyle/>
        <a:p>
          <a:endParaRPr lang="en-US"/>
        </a:p>
      </dgm:t>
    </dgm:pt>
    <dgm:pt modelId="{B49AA509-1945-4691-820C-6A6E010EDD59}" type="sibTrans" cxnId="{35E31394-25AB-4037-A510-3E14393EA407}">
      <dgm:prSet/>
      <dgm:spPr/>
      <dgm:t>
        <a:bodyPr/>
        <a:lstStyle/>
        <a:p>
          <a:endParaRPr lang="en-US"/>
        </a:p>
      </dgm:t>
    </dgm:pt>
    <dgm:pt modelId="{B768DB33-5BEC-4A3C-8FD3-949AB5A215A6}" type="pres">
      <dgm:prSet presAssocID="{C75E83B2-D80C-449F-B433-89F9B52A3892}" presName="linearFlow" presStyleCnt="0">
        <dgm:presLayoutVars>
          <dgm:dir/>
          <dgm:animLvl val="lvl"/>
          <dgm:resizeHandles val="exact"/>
        </dgm:presLayoutVars>
      </dgm:prSet>
      <dgm:spPr/>
    </dgm:pt>
    <dgm:pt modelId="{0BDE25BF-A101-4B38-961C-07AB3105BA28}" type="pres">
      <dgm:prSet presAssocID="{095B0462-F65D-4595-B1E7-1B6AFECB5B7A}" presName="composite" presStyleCnt="0"/>
      <dgm:spPr/>
    </dgm:pt>
    <dgm:pt modelId="{21B9D9A4-B932-4E8D-A6A9-313A3FF15E12}" type="pres">
      <dgm:prSet presAssocID="{095B0462-F65D-4595-B1E7-1B6AFECB5B7A}" presName="parTx" presStyleLbl="node1" presStyleIdx="0" presStyleCnt="3">
        <dgm:presLayoutVars>
          <dgm:chMax val="0"/>
          <dgm:chPref val="0"/>
          <dgm:bulletEnabled val="1"/>
        </dgm:presLayoutVars>
      </dgm:prSet>
      <dgm:spPr/>
    </dgm:pt>
    <dgm:pt modelId="{13DC6F2C-E272-4BD3-B4A3-6108171A93C0}" type="pres">
      <dgm:prSet presAssocID="{095B0462-F65D-4595-B1E7-1B6AFECB5B7A}" presName="parSh" presStyleLbl="node1" presStyleIdx="0" presStyleCnt="3"/>
      <dgm:spPr/>
    </dgm:pt>
    <dgm:pt modelId="{B8334AB5-2B38-4515-B4A5-D168518FFA50}" type="pres">
      <dgm:prSet presAssocID="{095B0462-F65D-4595-B1E7-1B6AFECB5B7A}" presName="desTx" presStyleLbl="fgAcc1" presStyleIdx="0" presStyleCnt="3">
        <dgm:presLayoutVars>
          <dgm:bulletEnabled val="1"/>
        </dgm:presLayoutVars>
      </dgm:prSet>
      <dgm:spPr/>
    </dgm:pt>
    <dgm:pt modelId="{1AB1E80D-0DE2-40AC-9B12-12A7920E4643}" type="pres">
      <dgm:prSet presAssocID="{753FCE84-BF23-4381-989B-4FFB86E10220}" presName="sibTrans" presStyleLbl="sibTrans2D1" presStyleIdx="0" presStyleCnt="2"/>
      <dgm:spPr/>
    </dgm:pt>
    <dgm:pt modelId="{E8C72A6B-1D6F-48F0-AB30-1625F5E5BF50}" type="pres">
      <dgm:prSet presAssocID="{753FCE84-BF23-4381-989B-4FFB86E10220}" presName="connTx" presStyleLbl="sibTrans2D1" presStyleIdx="0" presStyleCnt="2"/>
      <dgm:spPr/>
    </dgm:pt>
    <dgm:pt modelId="{77ACEB70-1192-46BA-9710-3568B4644C6B}" type="pres">
      <dgm:prSet presAssocID="{F6BDBD17-C587-4D6D-B6FF-9B32ECE665D7}" presName="composite" presStyleCnt="0"/>
      <dgm:spPr/>
    </dgm:pt>
    <dgm:pt modelId="{673C5BE4-873D-4483-939D-99BEB1CC648D}" type="pres">
      <dgm:prSet presAssocID="{F6BDBD17-C587-4D6D-B6FF-9B32ECE665D7}" presName="parTx" presStyleLbl="node1" presStyleIdx="0" presStyleCnt="3">
        <dgm:presLayoutVars>
          <dgm:chMax val="0"/>
          <dgm:chPref val="0"/>
          <dgm:bulletEnabled val="1"/>
        </dgm:presLayoutVars>
      </dgm:prSet>
      <dgm:spPr/>
    </dgm:pt>
    <dgm:pt modelId="{EE3929A1-92E3-44AF-A9A7-F7B82CB86785}" type="pres">
      <dgm:prSet presAssocID="{F6BDBD17-C587-4D6D-B6FF-9B32ECE665D7}" presName="parSh" presStyleLbl="node1" presStyleIdx="1" presStyleCnt="3"/>
      <dgm:spPr/>
    </dgm:pt>
    <dgm:pt modelId="{DE6FA738-29BC-4066-8034-134D98A9C37B}" type="pres">
      <dgm:prSet presAssocID="{F6BDBD17-C587-4D6D-B6FF-9B32ECE665D7}" presName="desTx" presStyleLbl="fgAcc1" presStyleIdx="1" presStyleCnt="3">
        <dgm:presLayoutVars>
          <dgm:bulletEnabled val="1"/>
        </dgm:presLayoutVars>
      </dgm:prSet>
      <dgm:spPr/>
    </dgm:pt>
    <dgm:pt modelId="{62AB3C60-AC0A-44C3-8596-0800BB91CC22}" type="pres">
      <dgm:prSet presAssocID="{BCAE9A6F-6084-4C10-81D1-4BD363FDCEB4}" presName="sibTrans" presStyleLbl="sibTrans2D1" presStyleIdx="1" presStyleCnt="2"/>
      <dgm:spPr/>
    </dgm:pt>
    <dgm:pt modelId="{F34D1B13-9F85-4541-AD78-8DEE016A342F}" type="pres">
      <dgm:prSet presAssocID="{BCAE9A6F-6084-4C10-81D1-4BD363FDCEB4}" presName="connTx" presStyleLbl="sibTrans2D1" presStyleIdx="1" presStyleCnt="2"/>
      <dgm:spPr/>
    </dgm:pt>
    <dgm:pt modelId="{610BDC26-8988-48AA-8FBD-7367F526CAB2}" type="pres">
      <dgm:prSet presAssocID="{6DE98E49-148D-4A2C-BF28-4D1ED63B849C}" presName="composite" presStyleCnt="0"/>
      <dgm:spPr/>
    </dgm:pt>
    <dgm:pt modelId="{94816193-C09E-42E8-974E-99C84126A627}" type="pres">
      <dgm:prSet presAssocID="{6DE98E49-148D-4A2C-BF28-4D1ED63B849C}" presName="parTx" presStyleLbl="node1" presStyleIdx="1" presStyleCnt="3">
        <dgm:presLayoutVars>
          <dgm:chMax val="0"/>
          <dgm:chPref val="0"/>
          <dgm:bulletEnabled val="1"/>
        </dgm:presLayoutVars>
      </dgm:prSet>
      <dgm:spPr/>
    </dgm:pt>
    <dgm:pt modelId="{9B2D0D07-D642-4602-8F50-C182536E4A1A}" type="pres">
      <dgm:prSet presAssocID="{6DE98E49-148D-4A2C-BF28-4D1ED63B849C}" presName="parSh" presStyleLbl="node1" presStyleIdx="2" presStyleCnt="3"/>
      <dgm:spPr/>
    </dgm:pt>
    <dgm:pt modelId="{54FD17FC-AB74-47C0-A5C3-2F0C3DA41A64}" type="pres">
      <dgm:prSet presAssocID="{6DE98E49-148D-4A2C-BF28-4D1ED63B849C}" presName="desTx" presStyleLbl="fgAcc1" presStyleIdx="2" presStyleCnt="3" custLinFactNeighborX="1645" custLinFactNeighborY="-296">
        <dgm:presLayoutVars>
          <dgm:bulletEnabled val="1"/>
        </dgm:presLayoutVars>
      </dgm:prSet>
      <dgm:spPr/>
    </dgm:pt>
  </dgm:ptLst>
  <dgm:cxnLst>
    <dgm:cxn modelId="{E64FC708-1A53-48D5-96AA-942B3C28066C}" type="presOf" srcId="{CE3E2A13-DB2C-40EA-B39E-1764B3CC64F2}" destId="{DE6FA738-29BC-4066-8034-134D98A9C37B}" srcOrd="0" destOrd="1" presId="urn:microsoft.com/office/officeart/2005/8/layout/process3"/>
    <dgm:cxn modelId="{6223701C-093E-4E32-B1D8-6ABD99A36DED}" type="presOf" srcId="{C75E83B2-D80C-449F-B433-89F9B52A3892}" destId="{B768DB33-5BEC-4A3C-8FD3-949AB5A215A6}" srcOrd="0" destOrd="0" presId="urn:microsoft.com/office/officeart/2005/8/layout/process3"/>
    <dgm:cxn modelId="{E4920E28-09C4-4F3D-8285-7F61FE48AFCC}" type="presOf" srcId="{2CBBF19C-64E0-470B-9460-8C813C654914}" destId="{B8334AB5-2B38-4515-B4A5-D168518FFA50}" srcOrd="0" destOrd="0" presId="urn:microsoft.com/office/officeart/2005/8/layout/process3"/>
    <dgm:cxn modelId="{E8F74532-FC72-4E41-AE69-B2592E173D16}" srcId="{6DE98E49-148D-4A2C-BF28-4D1ED63B849C}" destId="{E0E2E650-2D91-4D6F-A623-E830EC375CF6}" srcOrd="2" destOrd="0" parTransId="{28790284-D00B-425E-BDB8-E966AC684F7A}" sibTransId="{DD339148-87C0-4758-8ADD-DD349B342922}"/>
    <dgm:cxn modelId="{514B9C34-190E-47AB-95ED-27C1F76EB7C2}" srcId="{F6BDBD17-C587-4D6D-B6FF-9B32ECE665D7}" destId="{B922D6E1-DBBB-4DE3-AD30-2F597B28E14B}" srcOrd="2" destOrd="0" parTransId="{9B0B05EC-D534-45D6-A381-F3A1E04F893B}" sibTransId="{0B7706BE-DC54-47E0-B05E-306D9681FC5B}"/>
    <dgm:cxn modelId="{0059563F-6CC1-4279-B244-70364D5C65F0}" srcId="{095B0462-F65D-4595-B1E7-1B6AFECB5B7A}" destId="{2CBBF19C-64E0-470B-9460-8C813C654914}" srcOrd="0" destOrd="0" parTransId="{1E7F240B-7263-403A-91E3-DD9C3494AA85}" sibTransId="{036E482E-1715-47D7-A8DB-2A4F88EDCAEE}"/>
    <dgm:cxn modelId="{0A056E5D-54E8-42F0-A2E3-D2C440AE96C5}" srcId="{095B0462-F65D-4595-B1E7-1B6AFECB5B7A}" destId="{17B75485-57AB-4956-96A6-AB028D5ED542}" srcOrd="1" destOrd="0" parTransId="{9D9C495B-94C3-4251-BF31-A8466E8F86AB}" sibTransId="{2628609F-C43C-4BC7-B1BF-5CD9982757E2}"/>
    <dgm:cxn modelId="{7074864C-C508-4F95-9B4D-49B573C85BD9}" type="presOf" srcId="{6DE98E49-148D-4A2C-BF28-4D1ED63B849C}" destId="{94816193-C09E-42E8-974E-99C84126A627}" srcOrd="0" destOrd="0" presId="urn:microsoft.com/office/officeart/2005/8/layout/process3"/>
    <dgm:cxn modelId="{16300C6F-F375-4CBD-A8D8-82760F442179}" srcId="{C75E83B2-D80C-449F-B433-89F9B52A3892}" destId="{F6BDBD17-C587-4D6D-B6FF-9B32ECE665D7}" srcOrd="1" destOrd="0" parTransId="{64838976-45FB-4E45-B2D9-1692F2DAC950}" sibTransId="{BCAE9A6F-6084-4C10-81D1-4BD363FDCEB4}"/>
    <dgm:cxn modelId="{B0E37974-677F-4E4C-8240-2916B4DADE9E}" type="presOf" srcId="{B922D6E1-DBBB-4DE3-AD30-2F597B28E14B}" destId="{DE6FA738-29BC-4066-8034-134D98A9C37B}" srcOrd="0" destOrd="2" presId="urn:microsoft.com/office/officeart/2005/8/layout/process3"/>
    <dgm:cxn modelId="{37B7E354-7E66-4C7C-96FB-6BABCBA5F24F}" type="presOf" srcId="{753FCE84-BF23-4381-989B-4FFB86E10220}" destId="{E8C72A6B-1D6F-48F0-AB30-1625F5E5BF50}" srcOrd="1" destOrd="0" presId="urn:microsoft.com/office/officeart/2005/8/layout/process3"/>
    <dgm:cxn modelId="{EB16C375-2482-46FF-8F56-DD831B7D8BFC}" srcId="{6DE98E49-148D-4A2C-BF28-4D1ED63B849C}" destId="{D420AFD0-BCDE-40CB-BF41-45E8C9C8D19B}" srcOrd="0" destOrd="0" parTransId="{FCEB1872-4165-4CD3-8E3A-D1B2F72DE002}" sibTransId="{FCE2ABBD-C409-465D-A874-17B57E6FF1BA}"/>
    <dgm:cxn modelId="{0F493479-7E6A-4EF7-B66C-EEDD43503256}" type="presOf" srcId="{17B75485-57AB-4956-96A6-AB028D5ED542}" destId="{B8334AB5-2B38-4515-B4A5-D168518FFA50}" srcOrd="0" destOrd="1" presId="urn:microsoft.com/office/officeart/2005/8/layout/process3"/>
    <dgm:cxn modelId="{3814617A-AB62-4603-99A8-667AE97F6120}" type="presOf" srcId="{E0E2E650-2D91-4D6F-A623-E830EC375CF6}" destId="{54FD17FC-AB74-47C0-A5C3-2F0C3DA41A64}" srcOrd="0" destOrd="2" presId="urn:microsoft.com/office/officeart/2005/8/layout/process3"/>
    <dgm:cxn modelId="{35E31394-25AB-4037-A510-3E14393EA407}" srcId="{6DE98E49-148D-4A2C-BF28-4D1ED63B849C}" destId="{EF971698-5A86-4DE1-B723-D12B5C168D65}" srcOrd="1" destOrd="0" parTransId="{2EE9C2F0-8B46-46F7-AFE7-AC858F8B30F9}" sibTransId="{B49AA509-1945-4691-820C-6A6E010EDD59}"/>
    <dgm:cxn modelId="{5F9D6D97-C757-4B3B-B515-A620B877E9B0}" srcId="{F6BDBD17-C587-4D6D-B6FF-9B32ECE665D7}" destId="{4A3C12C7-7721-4878-A9C0-0AF0232B1AFE}" srcOrd="3" destOrd="0" parTransId="{B53F7A37-2A5A-4117-9AD3-D2EABF9F4EB9}" sibTransId="{E6FE247C-6882-4E82-B595-23C672CC4D75}"/>
    <dgm:cxn modelId="{6B3C9E98-7EE8-4737-A6B5-DAD08A038AB0}" type="presOf" srcId="{D420AFD0-BCDE-40CB-BF41-45E8C9C8D19B}" destId="{54FD17FC-AB74-47C0-A5C3-2F0C3DA41A64}" srcOrd="0" destOrd="0" presId="urn:microsoft.com/office/officeart/2005/8/layout/process3"/>
    <dgm:cxn modelId="{164829A1-C1ED-482A-B59F-B17EB321B991}" type="presOf" srcId="{095B0462-F65D-4595-B1E7-1B6AFECB5B7A}" destId="{13DC6F2C-E272-4BD3-B4A3-6108171A93C0}" srcOrd="1" destOrd="0" presId="urn:microsoft.com/office/officeart/2005/8/layout/process3"/>
    <dgm:cxn modelId="{6CC837AA-3664-4DB5-A307-55D9B20678A1}" type="presOf" srcId="{6DE98E49-148D-4A2C-BF28-4D1ED63B849C}" destId="{9B2D0D07-D642-4602-8F50-C182536E4A1A}" srcOrd="1" destOrd="0" presId="urn:microsoft.com/office/officeart/2005/8/layout/process3"/>
    <dgm:cxn modelId="{19A979AB-7CFB-4D46-AA88-19798F59617B}" type="presOf" srcId="{B6D837D6-6387-4469-9453-0C273F59815F}" destId="{DE6FA738-29BC-4066-8034-134D98A9C37B}" srcOrd="0" destOrd="0" presId="urn:microsoft.com/office/officeart/2005/8/layout/process3"/>
    <dgm:cxn modelId="{8D016ABC-9268-4F5B-B0EA-9202E43A1780}" srcId="{F6BDBD17-C587-4D6D-B6FF-9B32ECE665D7}" destId="{B6D837D6-6387-4469-9453-0C273F59815F}" srcOrd="0" destOrd="0" parTransId="{2D34986E-B2D5-42EB-8C69-D3C80014AC40}" sibTransId="{B3543037-00DC-4883-BD51-37D20E3C0C14}"/>
    <dgm:cxn modelId="{884805C0-AED6-4C45-84C1-664808F8379A}" type="presOf" srcId="{F6BDBD17-C587-4D6D-B6FF-9B32ECE665D7}" destId="{EE3929A1-92E3-44AF-A9A7-F7B82CB86785}" srcOrd="1" destOrd="0" presId="urn:microsoft.com/office/officeart/2005/8/layout/process3"/>
    <dgm:cxn modelId="{8222BEC0-0AB3-4383-9481-C2204E7A2784}" type="presOf" srcId="{4A3C12C7-7721-4878-A9C0-0AF0232B1AFE}" destId="{DE6FA738-29BC-4066-8034-134D98A9C37B}" srcOrd="0" destOrd="3" presId="urn:microsoft.com/office/officeart/2005/8/layout/process3"/>
    <dgm:cxn modelId="{D9B140C7-17AE-4B9C-96FB-CCDE32BC81AB}" srcId="{C75E83B2-D80C-449F-B433-89F9B52A3892}" destId="{095B0462-F65D-4595-B1E7-1B6AFECB5B7A}" srcOrd="0" destOrd="0" parTransId="{2C0822F7-ECB3-43C8-8C41-8E6AE47038C7}" sibTransId="{753FCE84-BF23-4381-989B-4FFB86E10220}"/>
    <dgm:cxn modelId="{561D49CD-FAE7-400E-BE6A-C0344D35F1C1}" type="presOf" srcId="{EF971698-5A86-4DE1-B723-D12B5C168D65}" destId="{54FD17FC-AB74-47C0-A5C3-2F0C3DA41A64}" srcOrd="0" destOrd="1" presId="urn:microsoft.com/office/officeart/2005/8/layout/process3"/>
    <dgm:cxn modelId="{28C79CD8-CCBD-483D-8A8D-2A9D82CC0553}" srcId="{C75E83B2-D80C-449F-B433-89F9B52A3892}" destId="{6DE98E49-148D-4A2C-BF28-4D1ED63B849C}" srcOrd="2" destOrd="0" parTransId="{C3889EB6-06D8-4A9D-A573-E3A7CF2EAA5F}" sibTransId="{C25DCC8F-0648-4A8D-A1EA-AE3C2E042EF4}"/>
    <dgm:cxn modelId="{425E80E5-1E82-49AD-8D57-1391F0E47EEA}" type="presOf" srcId="{F6BDBD17-C587-4D6D-B6FF-9B32ECE665D7}" destId="{673C5BE4-873D-4483-939D-99BEB1CC648D}" srcOrd="0" destOrd="0" presId="urn:microsoft.com/office/officeart/2005/8/layout/process3"/>
    <dgm:cxn modelId="{4B9EDFE7-B3E8-406E-ABCA-DB811C64F93E}" type="presOf" srcId="{BCAE9A6F-6084-4C10-81D1-4BD363FDCEB4}" destId="{62AB3C60-AC0A-44C3-8596-0800BB91CC22}" srcOrd="0" destOrd="0" presId="urn:microsoft.com/office/officeart/2005/8/layout/process3"/>
    <dgm:cxn modelId="{F8A7FEE9-77E0-4243-A524-FD39D450E968}" type="presOf" srcId="{BCAE9A6F-6084-4C10-81D1-4BD363FDCEB4}" destId="{F34D1B13-9F85-4541-AD78-8DEE016A342F}" srcOrd="1" destOrd="0" presId="urn:microsoft.com/office/officeart/2005/8/layout/process3"/>
    <dgm:cxn modelId="{99A102F1-6A0B-413E-8AE6-1E962BA58712}" type="presOf" srcId="{095B0462-F65D-4595-B1E7-1B6AFECB5B7A}" destId="{21B9D9A4-B932-4E8D-A6A9-313A3FF15E12}" srcOrd="0" destOrd="0" presId="urn:microsoft.com/office/officeart/2005/8/layout/process3"/>
    <dgm:cxn modelId="{5A515BF1-76D0-42DB-868A-1D064B8CA72A}" type="presOf" srcId="{753FCE84-BF23-4381-989B-4FFB86E10220}" destId="{1AB1E80D-0DE2-40AC-9B12-12A7920E4643}" srcOrd="0" destOrd="0" presId="urn:microsoft.com/office/officeart/2005/8/layout/process3"/>
    <dgm:cxn modelId="{802DFBF4-4BD1-43BA-828A-01115D5962A8}" srcId="{F6BDBD17-C587-4D6D-B6FF-9B32ECE665D7}" destId="{CE3E2A13-DB2C-40EA-B39E-1764B3CC64F2}" srcOrd="1" destOrd="0" parTransId="{7BEEC397-05D8-4A30-8E7F-225D9FC925E0}" sibTransId="{32DB39A6-A63E-480C-8B76-4F84B0C95D63}"/>
    <dgm:cxn modelId="{7E58382A-B0CE-4FBC-9795-3B6203965E35}" type="presParOf" srcId="{B768DB33-5BEC-4A3C-8FD3-949AB5A215A6}" destId="{0BDE25BF-A101-4B38-961C-07AB3105BA28}" srcOrd="0" destOrd="0" presId="urn:microsoft.com/office/officeart/2005/8/layout/process3"/>
    <dgm:cxn modelId="{0943D842-6338-4D56-9E78-51B039FFD486}" type="presParOf" srcId="{0BDE25BF-A101-4B38-961C-07AB3105BA28}" destId="{21B9D9A4-B932-4E8D-A6A9-313A3FF15E12}" srcOrd="0" destOrd="0" presId="urn:microsoft.com/office/officeart/2005/8/layout/process3"/>
    <dgm:cxn modelId="{D5C7420A-7236-4313-8148-29870A335C0D}" type="presParOf" srcId="{0BDE25BF-A101-4B38-961C-07AB3105BA28}" destId="{13DC6F2C-E272-4BD3-B4A3-6108171A93C0}" srcOrd="1" destOrd="0" presId="urn:microsoft.com/office/officeart/2005/8/layout/process3"/>
    <dgm:cxn modelId="{F41BF701-FAF0-4716-B649-3117DF55A2FF}" type="presParOf" srcId="{0BDE25BF-A101-4B38-961C-07AB3105BA28}" destId="{B8334AB5-2B38-4515-B4A5-D168518FFA50}" srcOrd="2" destOrd="0" presId="urn:microsoft.com/office/officeart/2005/8/layout/process3"/>
    <dgm:cxn modelId="{10EB0CB2-6716-4479-A56E-2A4193EBE27A}" type="presParOf" srcId="{B768DB33-5BEC-4A3C-8FD3-949AB5A215A6}" destId="{1AB1E80D-0DE2-40AC-9B12-12A7920E4643}" srcOrd="1" destOrd="0" presId="urn:microsoft.com/office/officeart/2005/8/layout/process3"/>
    <dgm:cxn modelId="{C4A42958-4E62-4AA1-8D9F-DDEEC7D7244C}" type="presParOf" srcId="{1AB1E80D-0DE2-40AC-9B12-12A7920E4643}" destId="{E8C72A6B-1D6F-48F0-AB30-1625F5E5BF50}" srcOrd="0" destOrd="0" presId="urn:microsoft.com/office/officeart/2005/8/layout/process3"/>
    <dgm:cxn modelId="{A1871599-6C99-48C7-B822-87C9F29FAE6F}" type="presParOf" srcId="{B768DB33-5BEC-4A3C-8FD3-949AB5A215A6}" destId="{77ACEB70-1192-46BA-9710-3568B4644C6B}" srcOrd="2" destOrd="0" presId="urn:microsoft.com/office/officeart/2005/8/layout/process3"/>
    <dgm:cxn modelId="{68D13090-F825-4DAF-8675-50A28AA6A16C}" type="presParOf" srcId="{77ACEB70-1192-46BA-9710-3568B4644C6B}" destId="{673C5BE4-873D-4483-939D-99BEB1CC648D}" srcOrd="0" destOrd="0" presId="urn:microsoft.com/office/officeart/2005/8/layout/process3"/>
    <dgm:cxn modelId="{815D3750-B3DC-42A0-9C3F-4A7B18B2359B}" type="presParOf" srcId="{77ACEB70-1192-46BA-9710-3568B4644C6B}" destId="{EE3929A1-92E3-44AF-A9A7-F7B82CB86785}" srcOrd="1" destOrd="0" presId="urn:microsoft.com/office/officeart/2005/8/layout/process3"/>
    <dgm:cxn modelId="{2143AA37-7F79-43C3-ABD4-89BA09E894FB}" type="presParOf" srcId="{77ACEB70-1192-46BA-9710-3568B4644C6B}" destId="{DE6FA738-29BC-4066-8034-134D98A9C37B}" srcOrd="2" destOrd="0" presId="urn:microsoft.com/office/officeart/2005/8/layout/process3"/>
    <dgm:cxn modelId="{57E7246B-0251-4B6C-A70B-FBA19E1E8FE4}" type="presParOf" srcId="{B768DB33-5BEC-4A3C-8FD3-949AB5A215A6}" destId="{62AB3C60-AC0A-44C3-8596-0800BB91CC22}" srcOrd="3" destOrd="0" presId="urn:microsoft.com/office/officeart/2005/8/layout/process3"/>
    <dgm:cxn modelId="{FB2410EA-7A7E-40BC-9E9C-576BB3C0D1E8}" type="presParOf" srcId="{62AB3C60-AC0A-44C3-8596-0800BB91CC22}" destId="{F34D1B13-9F85-4541-AD78-8DEE016A342F}" srcOrd="0" destOrd="0" presId="urn:microsoft.com/office/officeart/2005/8/layout/process3"/>
    <dgm:cxn modelId="{8B32832B-2FF8-46AD-B1EC-2B413501E66B}" type="presParOf" srcId="{B768DB33-5BEC-4A3C-8FD3-949AB5A215A6}" destId="{610BDC26-8988-48AA-8FBD-7367F526CAB2}" srcOrd="4" destOrd="0" presId="urn:microsoft.com/office/officeart/2005/8/layout/process3"/>
    <dgm:cxn modelId="{6B4E00E6-CA80-4BE8-B841-47A1725C85CA}" type="presParOf" srcId="{610BDC26-8988-48AA-8FBD-7367F526CAB2}" destId="{94816193-C09E-42E8-974E-99C84126A627}" srcOrd="0" destOrd="0" presId="urn:microsoft.com/office/officeart/2005/8/layout/process3"/>
    <dgm:cxn modelId="{E3C94E23-34E4-407D-A7BE-7484873A98BE}" type="presParOf" srcId="{610BDC26-8988-48AA-8FBD-7367F526CAB2}" destId="{9B2D0D07-D642-4602-8F50-C182536E4A1A}" srcOrd="1" destOrd="0" presId="urn:microsoft.com/office/officeart/2005/8/layout/process3"/>
    <dgm:cxn modelId="{D7F49D0B-92EF-4DFE-B9DF-96CF928D8A28}" type="presParOf" srcId="{610BDC26-8988-48AA-8FBD-7367F526CAB2}" destId="{54FD17FC-AB74-47C0-A5C3-2F0C3DA41A6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75E83B2-D80C-449F-B433-89F9B52A3892}" type="doc">
      <dgm:prSet loTypeId="urn:microsoft.com/office/officeart/2005/8/layout/process3" loCatId="process" qsTypeId="urn:microsoft.com/office/officeart/2005/8/quickstyle/simple1" qsCatId="simple" csTypeId="urn:microsoft.com/office/officeart/2005/8/colors/colorful2" csCatId="colorful" phldr="1"/>
      <dgm:spPr/>
      <dgm:t>
        <a:bodyPr/>
        <a:lstStyle/>
        <a:p>
          <a:endParaRPr lang="en-US"/>
        </a:p>
      </dgm:t>
    </dgm:pt>
    <dgm:pt modelId="{095B0462-F65D-4595-B1E7-1B6AFECB5B7A}">
      <dgm:prSet phldrT="[Text]"/>
      <dgm:spPr/>
      <dgm:t>
        <a:bodyPr/>
        <a:lstStyle/>
        <a:p>
          <a:r>
            <a:rPr lang="en-US" dirty="0"/>
            <a:t>Lead(s)</a:t>
          </a:r>
        </a:p>
      </dgm:t>
    </dgm:pt>
    <dgm:pt modelId="{2C0822F7-ECB3-43C8-8C41-8E6AE47038C7}" type="parTrans" cxnId="{D9B140C7-17AE-4B9C-96FB-CCDE32BC81AB}">
      <dgm:prSet/>
      <dgm:spPr/>
      <dgm:t>
        <a:bodyPr/>
        <a:lstStyle/>
        <a:p>
          <a:endParaRPr lang="en-US"/>
        </a:p>
      </dgm:t>
    </dgm:pt>
    <dgm:pt modelId="{753FCE84-BF23-4381-989B-4FFB86E10220}" type="sibTrans" cxnId="{D9B140C7-17AE-4B9C-96FB-CCDE32BC81AB}">
      <dgm:prSet/>
      <dgm:spPr/>
      <dgm:t>
        <a:bodyPr/>
        <a:lstStyle/>
        <a:p>
          <a:endParaRPr lang="en-US"/>
        </a:p>
      </dgm:t>
    </dgm:pt>
    <dgm:pt modelId="{2CBBF19C-64E0-470B-9460-8C813C654914}">
      <dgm:prSet phldrT="[Text]"/>
      <dgm:spPr/>
      <dgm:t>
        <a:bodyPr/>
        <a:lstStyle/>
        <a:p>
          <a:r>
            <a:rPr lang="en-US" dirty="0"/>
            <a:t>Chialin Hsieh</a:t>
          </a:r>
        </a:p>
      </dgm:t>
    </dgm:pt>
    <dgm:pt modelId="{1E7F240B-7263-403A-91E3-DD9C3494AA85}" type="parTrans" cxnId="{0059563F-6CC1-4279-B244-70364D5C65F0}">
      <dgm:prSet/>
      <dgm:spPr/>
      <dgm:t>
        <a:bodyPr/>
        <a:lstStyle/>
        <a:p>
          <a:endParaRPr lang="en-US"/>
        </a:p>
      </dgm:t>
    </dgm:pt>
    <dgm:pt modelId="{036E482E-1715-47D7-A8DB-2A4F88EDCAEE}" type="sibTrans" cxnId="{0059563F-6CC1-4279-B244-70364D5C65F0}">
      <dgm:prSet/>
      <dgm:spPr/>
      <dgm:t>
        <a:bodyPr/>
        <a:lstStyle/>
        <a:p>
          <a:endParaRPr lang="en-US"/>
        </a:p>
      </dgm:t>
    </dgm:pt>
    <dgm:pt modelId="{F6BDBD17-C587-4D6D-B6FF-9B32ECE665D7}">
      <dgm:prSet phldrT="[Text]"/>
      <dgm:spPr/>
      <dgm:t>
        <a:bodyPr/>
        <a:lstStyle/>
        <a:p>
          <a:r>
            <a:rPr lang="en-US" dirty="0"/>
            <a:t>Desired Outcomes</a:t>
          </a:r>
        </a:p>
      </dgm:t>
    </dgm:pt>
    <dgm:pt modelId="{64838976-45FB-4E45-B2D9-1692F2DAC950}" type="parTrans" cxnId="{16300C6F-F375-4CBD-A8D8-82760F442179}">
      <dgm:prSet/>
      <dgm:spPr/>
      <dgm:t>
        <a:bodyPr/>
        <a:lstStyle/>
        <a:p>
          <a:endParaRPr lang="en-US"/>
        </a:p>
      </dgm:t>
    </dgm:pt>
    <dgm:pt modelId="{BCAE9A6F-6084-4C10-81D1-4BD363FDCEB4}" type="sibTrans" cxnId="{16300C6F-F375-4CBD-A8D8-82760F442179}">
      <dgm:prSet/>
      <dgm:spPr/>
      <dgm:t>
        <a:bodyPr/>
        <a:lstStyle/>
        <a:p>
          <a:endParaRPr lang="en-US"/>
        </a:p>
      </dgm:t>
    </dgm:pt>
    <dgm:pt modelId="{B6D837D6-6387-4469-9453-0C273F59815F}">
      <dgm:prSet phldrT="[Text]"/>
      <dgm:spPr/>
      <dgm:t>
        <a:bodyPr/>
        <a:lstStyle/>
        <a:p>
          <a:r>
            <a:rPr lang="en-US" dirty="0"/>
            <a:t>Establish timeline for building and staffing the CDC</a:t>
          </a:r>
        </a:p>
      </dgm:t>
    </dgm:pt>
    <dgm:pt modelId="{2D34986E-B2D5-42EB-8C69-D3C80014AC40}" type="parTrans" cxnId="{8D016ABC-9268-4F5B-B0EA-9202E43A1780}">
      <dgm:prSet/>
      <dgm:spPr/>
      <dgm:t>
        <a:bodyPr/>
        <a:lstStyle/>
        <a:p>
          <a:endParaRPr lang="en-US"/>
        </a:p>
      </dgm:t>
    </dgm:pt>
    <dgm:pt modelId="{B3543037-00DC-4883-BD51-37D20E3C0C14}" type="sibTrans" cxnId="{8D016ABC-9268-4F5B-B0EA-9202E43A1780}">
      <dgm:prSet/>
      <dgm:spPr/>
      <dgm:t>
        <a:bodyPr/>
        <a:lstStyle/>
        <a:p>
          <a:endParaRPr lang="en-US"/>
        </a:p>
      </dgm:t>
    </dgm:pt>
    <dgm:pt modelId="{6DE98E49-148D-4A2C-BF28-4D1ED63B849C}">
      <dgm:prSet phldrT="[Text]"/>
      <dgm:spPr/>
      <dgm:t>
        <a:bodyPr/>
        <a:lstStyle/>
        <a:p>
          <a:r>
            <a:rPr lang="en-US" dirty="0"/>
            <a:t>Timing</a:t>
          </a:r>
        </a:p>
      </dgm:t>
    </dgm:pt>
    <dgm:pt modelId="{C3889EB6-06D8-4A9D-A573-E3A7CF2EAA5F}" type="parTrans" cxnId="{28C79CD8-CCBD-483D-8A8D-2A9D82CC0553}">
      <dgm:prSet/>
      <dgm:spPr/>
      <dgm:t>
        <a:bodyPr/>
        <a:lstStyle/>
        <a:p>
          <a:endParaRPr lang="en-US"/>
        </a:p>
      </dgm:t>
    </dgm:pt>
    <dgm:pt modelId="{C25DCC8F-0648-4A8D-A1EA-AE3C2E042EF4}" type="sibTrans" cxnId="{28C79CD8-CCBD-483D-8A8D-2A9D82CC0553}">
      <dgm:prSet/>
      <dgm:spPr/>
      <dgm:t>
        <a:bodyPr/>
        <a:lstStyle/>
        <a:p>
          <a:endParaRPr lang="en-US"/>
        </a:p>
      </dgm:t>
    </dgm:pt>
    <dgm:pt modelId="{D420AFD0-BCDE-40CB-BF41-45E8C9C8D19B}">
      <dgm:prSet phldrT="[Text]"/>
      <dgm:spPr/>
      <dgm:t>
        <a:bodyPr/>
        <a:lstStyle/>
        <a:p>
          <a:r>
            <a:rPr lang="en-US" dirty="0"/>
            <a:t>Timeline completed by October, 2024</a:t>
          </a:r>
        </a:p>
      </dgm:t>
    </dgm:pt>
    <dgm:pt modelId="{FCEB1872-4165-4CD3-8E3A-D1B2F72DE002}" type="parTrans" cxnId="{EB16C375-2482-46FF-8F56-DD831B7D8BFC}">
      <dgm:prSet/>
      <dgm:spPr/>
      <dgm:t>
        <a:bodyPr/>
        <a:lstStyle/>
        <a:p>
          <a:endParaRPr lang="en-US"/>
        </a:p>
      </dgm:t>
    </dgm:pt>
    <dgm:pt modelId="{FCE2ABBD-C409-465D-A874-17B57E6FF1BA}" type="sibTrans" cxnId="{EB16C375-2482-46FF-8F56-DD831B7D8BFC}">
      <dgm:prSet/>
      <dgm:spPr/>
      <dgm:t>
        <a:bodyPr/>
        <a:lstStyle/>
        <a:p>
          <a:endParaRPr lang="en-US"/>
        </a:p>
      </dgm:t>
    </dgm:pt>
    <dgm:pt modelId="{0B3ABE34-2EE4-420C-BA02-08A169A002FF}">
      <dgm:prSet phldrT="[Text]"/>
      <dgm:spPr/>
      <dgm:t>
        <a:bodyPr/>
        <a:lstStyle/>
        <a:p>
          <a:r>
            <a:rPr lang="en-US" dirty="0"/>
            <a:t>Alex Kramer</a:t>
          </a:r>
        </a:p>
      </dgm:t>
    </dgm:pt>
    <dgm:pt modelId="{7429ABD9-896D-41C5-9CDE-EE9CAFA2C645}" type="parTrans" cxnId="{FE56BB07-D6F9-43D9-94C8-5108C7C46B3C}">
      <dgm:prSet/>
      <dgm:spPr/>
      <dgm:t>
        <a:bodyPr/>
        <a:lstStyle/>
        <a:p>
          <a:endParaRPr lang="en-US"/>
        </a:p>
      </dgm:t>
    </dgm:pt>
    <dgm:pt modelId="{CC7D9AD3-600E-41FD-B87E-08037B7A4879}" type="sibTrans" cxnId="{FE56BB07-D6F9-43D9-94C8-5108C7C46B3C}">
      <dgm:prSet/>
      <dgm:spPr/>
      <dgm:t>
        <a:bodyPr/>
        <a:lstStyle/>
        <a:p>
          <a:endParaRPr lang="en-US"/>
        </a:p>
      </dgm:t>
    </dgm:pt>
    <dgm:pt modelId="{B768DB33-5BEC-4A3C-8FD3-949AB5A215A6}" type="pres">
      <dgm:prSet presAssocID="{C75E83B2-D80C-449F-B433-89F9B52A3892}" presName="linearFlow" presStyleCnt="0">
        <dgm:presLayoutVars>
          <dgm:dir/>
          <dgm:animLvl val="lvl"/>
          <dgm:resizeHandles val="exact"/>
        </dgm:presLayoutVars>
      </dgm:prSet>
      <dgm:spPr/>
    </dgm:pt>
    <dgm:pt modelId="{0BDE25BF-A101-4B38-961C-07AB3105BA28}" type="pres">
      <dgm:prSet presAssocID="{095B0462-F65D-4595-B1E7-1B6AFECB5B7A}" presName="composite" presStyleCnt="0"/>
      <dgm:spPr/>
    </dgm:pt>
    <dgm:pt modelId="{21B9D9A4-B932-4E8D-A6A9-313A3FF15E12}" type="pres">
      <dgm:prSet presAssocID="{095B0462-F65D-4595-B1E7-1B6AFECB5B7A}" presName="parTx" presStyleLbl="node1" presStyleIdx="0" presStyleCnt="3">
        <dgm:presLayoutVars>
          <dgm:chMax val="0"/>
          <dgm:chPref val="0"/>
          <dgm:bulletEnabled val="1"/>
        </dgm:presLayoutVars>
      </dgm:prSet>
      <dgm:spPr/>
    </dgm:pt>
    <dgm:pt modelId="{13DC6F2C-E272-4BD3-B4A3-6108171A93C0}" type="pres">
      <dgm:prSet presAssocID="{095B0462-F65D-4595-B1E7-1B6AFECB5B7A}" presName="parSh" presStyleLbl="node1" presStyleIdx="0" presStyleCnt="3"/>
      <dgm:spPr/>
    </dgm:pt>
    <dgm:pt modelId="{B8334AB5-2B38-4515-B4A5-D168518FFA50}" type="pres">
      <dgm:prSet presAssocID="{095B0462-F65D-4595-B1E7-1B6AFECB5B7A}" presName="desTx" presStyleLbl="fgAcc1" presStyleIdx="0" presStyleCnt="3">
        <dgm:presLayoutVars>
          <dgm:bulletEnabled val="1"/>
        </dgm:presLayoutVars>
      </dgm:prSet>
      <dgm:spPr/>
    </dgm:pt>
    <dgm:pt modelId="{1AB1E80D-0DE2-40AC-9B12-12A7920E4643}" type="pres">
      <dgm:prSet presAssocID="{753FCE84-BF23-4381-989B-4FFB86E10220}" presName="sibTrans" presStyleLbl="sibTrans2D1" presStyleIdx="0" presStyleCnt="2"/>
      <dgm:spPr/>
    </dgm:pt>
    <dgm:pt modelId="{E8C72A6B-1D6F-48F0-AB30-1625F5E5BF50}" type="pres">
      <dgm:prSet presAssocID="{753FCE84-BF23-4381-989B-4FFB86E10220}" presName="connTx" presStyleLbl="sibTrans2D1" presStyleIdx="0" presStyleCnt="2"/>
      <dgm:spPr/>
    </dgm:pt>
    <dgm:pt modelId="{77ACEB70-1192-46BA-9710-3568B4644C6B}" type="pres">
      <dgm:prSet presAssocID="{F6BDBD17-C587-4D6D-B6FF-9B32ECE665D7}" presName="composite" presStyleCnt="0"/>
      <dgm:spPr/>
    </dgm:pt>
    <dgm:pt modelId="{673C5BE4-873D-4483-939D-99BEB1CC648D}" type="pres">
      <dgm:prSet presAssocID="{F6BDBD17-C587-4D6D-B6FF-9B32ECE665D7}" presName="parTx" presStyleLbl="node1" presStyleIdx="0" presStyleCnt="3">
        <dgm:presLayoutVars>
          <dgm:chMax val="0"/>
          <dgm:chPref val="0"/>
          <dgm:bulletEnabled val="1"/>
        </dgm:presLayoutVars>
      </dgm:prSet>
      <dgm:spPr/>
    </dgm:pt>
    <dgm:pt modelId="{EE3929A1-92E3-44AF-A9A7-F7B82CB86785}" type="pres">
      <dgm:prSet presAssocID="{F6BDBD17-C587-4D6D-B6FF-9B32ECE665D7}" presName="parSh" presStyleLbl="node1" presStyleIdx="1" presStyleCnt="3"/>
      <dgm:spPr/>
    </dgm:pt>
    <dgm:pt modelId="{DE6FA738-29BC-4066-8034-134D98A9C37B}" type="pres">
      <dgm:prSet presAssocID="{F6BDBD17-C587-4D6D-B6FF-9B32ECE665D7}" presName="desTx" presStyleLbl="fgAcc1" presStyleIdx="1" presStyleCnt="3">
        <dgm:presLayoutVars>
          <dgm:bulletEnabled val="1"/>
        </dgm:presLayoutVars>
      </dgm:prSet>
      <dgm:spPr/>
    </dgm:pt>
    <dgm:pt modelId="{62AB3C60-AC0A-44C3-8596-0800BB91CC22}" type="pres">
      <dgm:prSet presAssocID="{BCAE9A6F-6084-4C10-81D1-4BD363FDCEB4}" presName="sibTrans" presStyleLbl="sibTrans2D1" presStyleIdx="1" presStyleCnt="2"/>
      <dgm:spPr/>
    </dgm:pt>
    <dgm:pt modelId="{F34D1B13-9F85-4541-AD78-8DEE016A342F}" type="pres">
      <dgm:prSet presAssocID="{BCAE9A6F-6084-4C10-81D1-4BD363FDCEB4}" presName="connTx" presStyleLbl="sibTrans2D1" presStyleIdx="1" presStyleCnt="2"/>
      <dgm:spPr/>
    </dgm:pt>
    <dgm:pt modelId="{610BDC26-8988-48AA-8FBD-7367F526CAB2}" type="pres">
      <dgm:prSet presAssocID="{6DE98E49-148D-4A2C-BF28-4D1ED63B849C}" presName="composite" presStyleCnt="0"/>
      <dgm:spPr/>
    </dgm:pt>
    <dgm:pt modelId="{94816193-C09E-42E8-974E-99C84126A627}" type="pres">
      <dgm:prSet presAssocID="{6DE98E49-148D-4A2C-BF28-4D1ED63B849C}" presName="parTx" presStyleLbl="node1" presStyleIdx="1" presStyleCnt="3">
        <dgm:presLayoutVars>
          <dgm:chMax val="0"/>
          <dgm:chPref val="0"/>
          <dgm:bulletEnabled val="1"/>
        </dgm:presLayoutVars>
      </dgm:prSet>
      <dgm:spPr/>
    </dgm:pt>
    <dgm:pt modelId="{9B2D0D07-D642-4602-8F50-C182536E4A1A}" type="pres">
      <dgm:prSet presAssocID="{6DE98E49-148D-4A2C-BF28-4D1ED63B849C}" presName="parSh" presStyleLbl="node1" presStyleIdx="2" presStyleCnt="3"/>
      <dgm:spPr/>
    </dgm:pt>
    <dgm:pt modelId="{54FD17FC-AB74-47C0-A5C3-2F0C3DA41A64}" type="pres">
      <dgm:prSet presAssocID="{6DE98E49-148D-4A2C-BF28-4D1ED63B849C}" presName="desTx" presStyleLbl="fgAcc1" presStyleIdx="2" presStyleCnt="3">
        <dgm:presLayoutVars>
          <dgm:bulletEnabled val="1"/>
        </dgm:presLayoutVars>
      </dgm:prSet>
      <dgm:spPr/>
    </dgm:pt>
  </dgm:ptLst>
  <dgm:cxnLst>
    <dgm:cxn modelId="{FE56BB07-D6F9-43D9-94C8-5108C7C46B3C}" srcId="{095B0462-F65D-4595-B1E7-1B6AFECB5B7A}" destId="{0B3ABE34-2EE4-420C-BA02-08A169A002FF}" srcOrd="1" destOrd="0" parTransId="{7429ABD9-896D-41C5-9CDE-EE9CAFA2C645}" sibTransId="{CC7D9AD3-600E-41FD-B87E-08037B7A4879}"/>
    <dgm:cxn modelId="{6223701C-093E-4E32-B1D8-6ABD99A36DED}" type="presOf" srcId="{C75E83B2-D80C-449F-B433-89F9B52A3892}" destId="{B768DB33-5BEC-4A3C-8FD3-949AB5A215A6}" srcOrd="0" destOrd="0" presId="urn:microsoft.com/office/officeart/2005/8/layout/process3"/>
    <dgm:cxn modelId="{E4920E28-09C4-4F3D-8285-7F61FE48AFCC}" type="presOf" srcId="{2CBBF19C-64E0-470B-9460-8C813C654914}" destId="{B8334AB5-2B38-4515-B4A5-D168518FFA50}" srcOrd="0" destOrd="0" presId="urn:microsoft.com/office/officeart/2005/8/layout/process3"/>
    <dgm:cxn modelId="{0059563F-6CC1-4279-B244-70364D5C65F0}" srcId="{095B0462-F65D-4595-B1E7-1B6AFECB5B7A}" destId="{2CBBF19C-64E0-470B-9460-8C813C654914}" srcOrd="0" destOrd="0" parTransId="{1E7F240B-7263-403A-91E3-DD9C3494AA85}" sibTransId="{036E482E-1715-47D7-A8DB-2A4F88EDCAEE}"/>
    <dgm:cxn modelId="{7074864C-C508-4F95-9B4D-49B573C85BD9}" type="presOf" srcId="{6DE98E49-148D-4A2C-BF28-4D1ED63B849C}" destId="{94816193-C09E-42E8-974E-99C84126A627}" srcOrd="0" destOrd="0" presId="urn:microsoft.com/office/officeart/2005/8/layout/process3"/>
    <dgm:cxn modelId="{16300C6F-F375-4CBD-A8D8-82760F442179}" srcId="{C75E83B2-D80C-449F-B433-89F9B52A3892}" destId="{F6BDBD17-C587-4D6D-B6FF-9B32ECE665D7}" srcOrd="1" destOrd="0" parTransId="{64838976-45FB-4E45-B2D9-1692F2DAC950}" sibTransId="{BCAE9A6F-6084-4C10-81D1-4BD363FDCEB4}"/>
    <dgm:cxn modelId="{37B7E354-7E66-4C7C-96FB-6BABCBA5F24F}" type="presOf" srcId="{753FCE84-BF23-4381-989B-4FFB86E10220}" destId="{E8C72A6B-1D6F-48F0-AB30-1625F5E5BF50}" srcOrd="1" destOrd="0" presId="urn:microsoft.com/office/officeart/2005/8/layout/process3"/>
    <dgm:cxn modelId="{EB16C375-2482-46FF-8F56-DD831B7D8BFC}" srcId="{6DE98E49-148D-4A2C-BF28-4D1ED63B849C}" destId="{D420AFD0-BCDE-40CB-BF41-45E8C9C8D19B}" srcOrd="0" destOrd="0" parTransId="{FCEB1872-4165-4CD3-8E3A-D1B2F72DE002}" sibTransId="{FCE2ABBD-C409-465D-A874-17B57E6FF1BA}"/>
    <dgm:cxn modelId="{6B3C9E98-7EE8-4737-A6B5-DAD08A038AB0}" type="presOf" srcId="{D420AFD0-BCDE-40CB-BF41-45E8C9C8D19B}" destId="{54FD17FC-AB74-47C0-A5C3-2F0C3DA41A64}" srcOrd="0" destOrd="0" presId="urn:microsoft.com/office/officeart/2005/8/layout/process3"/>
    <dgm:cxn modelId="{164829A1-C1ED-482A-B59F-B17EB321B991}" type="presOf" srcId="{095B0462-F65D-4595-B1E7-1B6AFECB5B7A}" destId="{13DC6F2C-E272-4BD3-B4A3-6108171A93C0}" srcOrd="1" destOrd="0" presId="urn:microsoft.com/office/officeart/2005/8/layout/process3"/>
    <dgm:cxn modelId="{6CC837AA-3664-4DB5-A307-55D9B20678A1}" type="presOf" srcId="{6DE98E49-148D-4A2C-BF28-4D1ED63B849C}" destId="{9B2D0D07-D642-4602-8F50-C182536E4A1A}" srcOrd="1" destOrd="0" presId="urn:microsoft.com/office/officeart/2005/8/layout/process3"/>
    <dgm:cxn modelId="{19A979AB-7CFB-4D46-AA88-19798F59617B}" type="presOf" srcId="{B6D837D6-6387-4469-9453-0C273F59815F}" destId="{DE6FA738-29BC-4066-8034-134D98A9C37B}" srcOrd="0" destOrd="0" presId="urn:microsoft.com/office/officeart/2005/8/layout/process3"/>
    <dgm:cxn modelId="{8D016ABC-9268-4F5B-B0EA-9202E43A1780}" srcId="{F6BDBD17-C587-4D6D-B6FF-9B32ECE665D7}" destId="{B6D837D6-6387-4469-9453-0C273F59815F}" srcOrd="0" destOrd="0" parTransId="{2D34986E-B2D5-42EB-8C69-D3C80014AC40}" sibTransId="{B3543037-00DC-4883-BD51-37D20E3C0C14}"/>
    <dgm:cxn modelId="{884805C0-AED6-4C45-84C1-664808F8379A}" type="presOf" srcId="{F6BDBD17-C587-4D6D-B6FF-9B32ECE665D7}" destId="{EE3929A1-92E3-44AF-A9A7-F7B82CB86785}" srcOrd="1" destOrd="0" presId="urn:microsoft.com/office/officeart/2005/8/layout/process3"/>
    <dgm:cxn modelId="{D9B140C7-17AE-4B9C-96FB-CCDE32BC81AB}" srcId="{C75E83B2-D80C-449F-B433-89F9B52A3892}" destId="{095B0462-F65D-4595-B1E7-1B6AFECB5B7A}" srcOrd="0" destOrd="0" parTransId="{2C0822F7-ECB3-43C8-8C41-8E6AE47038C7}" sibTransId="{753FCE84-BF23-4381-989B-4FFB86E10220}"/>
    <dgm:cxn modelId="{28C79CD8-CCBD-483D-8A8D-2A9D82CC0553}" srcId="{C75E83B2-D80C-449F-B433-89F9B52A3892}" destId="{6DE98E49-148D-4A2C-BF28-4D1ED63B849C}" srcOrd="2" destOrd="0" parTransId="{C3889EB6-06D8-4A9D-A573-E3A7CF2EAA5F}" sibTransId="{C25DCC8F-0648-4A8D-A1EA-AE3C2E042EF4}"/>
    <dgm:cxn modelId="{53EE32E3-0CA3-471B-9475-9F92DEB34C3E}" type="presOf" srcId="{0B3ABE34-2EE4-420C-BA02-08A169A002FF}" destId="{B8334AB5-2B38-4515-B4A5-D168518FFA50}" srcOrd="0" destOrd="1" presId="urn:microsoft.com/office/officeart/2005/8/layout/process3"/>
    <dgm:cxn modelId="{425E80E5-1E82-49AD-8D57-1391F0E47EEA}" type="presOf" srcId="{F6BDBD17-C587-4D6D-B6FF-9B32ECE665D7}" destId="{673C5BE4-873D-4483-939D-99BEB1CC648D}" srcOrd="0" destOrd="0" presId="urn:microsoft.com/office/officeart/2005/8/layout/process3"/>
    <dgm:cxn modelId="{4B9EDFE7-B3E8-406E-ABCA-DB811C64F93E}" type="presOf" srcId="{BCAE9A6F-6084-4C10-81D1-4BD363FDCEB4}" destId="{62AB3C60-AC0A-44C3-8596-0800BB91CC22}" srcOrd="0" destOrd="0" presId="urn:microsoft.com/office/officeart/2005/8/layout/process3"/>
    <dgm:cxn modelId="{F8A7FEE9-77E0-4243-A524-FD39D450E968}" type="presOf" srcId="{BCAE9A6F-6084-4C10-81D1-4BD363FDCEB4}" destId="{F34D1B13-9F85-4541-AD78-8DEE016A342F}" srcOrd="1" destOrd="0" presId="urn:microsoft.com/office/officeart/2005/8/layout/process3"/>
    <dgm:cxn modelId="{99A102F1-6A0B-413E-8AE6-1E962BA58712}" type="presOf" srcId="{095B0462-F65D-4595-B1E7-1B6AFECB5B7A}" destId="{21B9D9A4-B932-4E8D-A6A9-313A3FF15E12}" srcOrd="0" destOrd="0" presId="urn:microsoft.com/office/officeart/2005/8/layout/process3"/>
    <dgm:cxn modelId="{5A515BF1-76D0-42DB-868A-1D064B8CA72A}" type="presOf" srcId="{753FCE84-BF23-4381-989B-4FFB86E10220}" destId="{1AB1E80D-0DE2-40AC-9B12-12A7920E4643}" srcOrd="0" destOrd="0" presId="urn:microsoft.com/office/officeart/2005/8/layout/process3"/>
    <dgm:cxn modelId="{7E58382A-B0CE-4FBC-9795-3B6203965E35}" type="presParOf" srcId="{B768DB33-5BEC-4A3C-8FD3-949AB5A215A6}" destId="{0BDE25BF-A101-4B38-961C-07AB3105BA28}" srcOrd="0" destOrd="0" presId="urn:microsoft.com/office/officeart/2005/8/layout/process3"/>
    <dgm:cxn modelId="{0943D842-6338-4D56-9E78-51B039FFD486}" type="presParOf" srcId="{0BDE25BF-A101-4B38-961C-07AB3105BA28}" destId="{21B9D9A4-B932-4E8D-A6A9-313A3FF15E12}" srcOrd="0" destOrd="0" presId="urn:microsoft.com/office/officeart/2005/8/layout/process3"/>
    <dgm:cxn modelId="{D5C7420A-7236-4313-8148-29870A335C0D}" type="presParOf" srcId="{0BDE25BF-A101-4B38-961C-07AB3105BA28}" destId="{13DC6F2C-E272-4BD3-B4A3-6108171A93C0}" srcOrd="1" destOrd="0" presId="urn:microsoft.com/office/officeart/2005/8/layout/process3"/>
    <dgm:cxn modelId="{F41BF701-FAF0-4716-B649-3117DF55A2FF}" type="presParOf" srcId="{0BDE25BF-A101-4B38-961C-07AB3105BA28}" destId="{B8334AB5-2B38-4515-B4A5-D168518FFA50}" srcOrd="2" destOrd="0" presId="urn:microsoft.com/office/officeart/2005/8/layout/process3"/>
    <dgm:cxn modelId="{10EB0CB2-6716-4479-A56E-2A4193EBE27A}" type="presParOf" srcId="{B768DB33-5BEC-4A3C-8FD3-949AB5A215A6}" destId="{1AB1E80D-0DE2-40AC-9B12-12A7920E4643}" srcOrd="1" destOrd="0" presId="urn:microsoft.com/office/officeart/2005/8/layout/process3"/>
    <dgm:cxn modelId="{C4A42958-4E62-4AA1-8D9F-DDEEC7D7244C}" type="presParOf" srcId="{1AB1E80D-0DE2-40AC-9B12-12A7920E4643}" destId="{E8C72A6B-1D6F-48F0-AB30-1625F5E5BF50}" srcOrd="0" destOrd="0" presId="urn:microsoft.com/office/officeart/2005/8/layout/process3"/>
    <dgm:cxn modelId="{A1871599-6C99-48C7-B822-87C9F29FAE6F}" type="presParOf" srcId="{B768DB33-5BEC-4A3C-8FD3-949AB5A215A6}" destId="{77ACEB70-1192-46BA-9710-3568B4644C6B}" srcOrd="2" destOrd="0" presId="urn:microsoft.com/office/officeart/2005/8/layout/process3"/>
    <dgm:cxn modelId="{68D13090-F825-4DAF-8675-50A28AA6A16C}" type="presParOf" srcId="{77ACEB70-1192-46BA-9710-3568B4644C6B}" destId="{673C5BE4-873D-4483-939D-99BEB1CC648D}" srcOrd="0" destOrd="0" presId="urn:microsoft.com/office/officeart/2005/8/layout/process3"/>
    <dgm:cxn modelId="{815D3750-B3DC-42A0-9C3F-4A7B18B2359B}" type="presParOf" srcId="{77ACEB70-1192-46BA-9710-3568B4644C6B}" destId="{EE3929A1-92E3-44AF-A9A7-F7B82CB86785}" srcOrd="1" destOrd="0" presId="urn:microsoft.com/office/officeart/2005/8/layout/process3"/>
    <dgm:cxn modelId="{2143AA37-7F79-43C3-ABD4-89BA09E894FB}" type="presParOf" srcId="{77ACEB70-1192-46BA-9710-3568B4644C6B}" destId="{DE6FA738-29BC-4066-8034-134D98A9C37B}" srcOrd="2" destOrd="0" presId="urn:microsoft.com/office/officeart/2005/8/layout/process3"/>
    <dgm:cxn modelId="{57E7246B-0251-4B6C-A70B-FBA19E1E8FE4}" type="presParOf" srcId="{B768DB33-5BEC-4A3C-8FD3-949AB5A215A6}" destId="{62AB3C60-AC0A-44C3-8596-0800BB91CC22}" srcOrd="3" destOrd="0" presId="urn:microsoft.com/office/officeart/2005/8/layout/process3"/>
    <dgm:cxn modelId="{FB2410EA-7A7E-40BC-9E9C-576BB3C0D1E8}" type="presParOf" srcId="{62AB3C60-AC0A-44C3-8596-0800BB91CC22}" destId="{F34D1B13-9F85-4541-AD78-8DEE016A342F}" srcOrd="0" destOrd="0" presId="urn:microsoft.com/office/officeart/2005/8/layout/process3"/>
    <dgm:cxn modelId="{8B32832B-2FF8-46AD-B1EC-2B413501E66B}" type="presParOf" srcId="{B768DB33-5BEC-4A3C-8FD3-949AB5A215A6}" destId="{610BDC26-8988-48AA-8FBD-7367F526CAB2}" srcOrd="4" destOrd="0" presId="urn:microsoft.com/office/officeart/2005/8/layout/process3"/>
    <dgm:cxn modelId="{6B4E00E6-CA80-4BE8-B841-47A1725C85CA}" type="presParOf" srcId="{610BDC26-8988-48AA-8FBD-7367F526CAB2}" destId="{94816193-C09E-42E8-974E-99C84126A627}" srcOrd="0" destOrd="0" presId="urn:microsoft.com/office/officeart/2005/8/layout/process3"/>
    <dgm:cxn modelId="{E3C94E23-34E4-407D-A7BE-7484873A98BE}" type="presParOf" srcId="{610BDC26-8988-48AA-8FBD-7367F526CAB2}" destId="{9B2D0D07-D642-4602-8F50-C182536E4A1A}" srcOrd="1" destOrd="0" presId="urn:microsoft.com/office/officeart/2005/8/layout/process3"/>
    <dgm:cxn modelId="{D7F49D0B-92EF-4DFE-B9DF-96CF928D8A28}" type="presParOf" srcId="{610BDC26-8988-48AA-8FBD-7367F526CAB2}" destId="{54FD17FC-AB74-47C0-A5C3-2F0C3DA41A6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75E83B2-D80C-449F-B433-89F9B52A3892}" type="doc">
      <dgm:prSet loTypeId="urn:microsoft.com/office/officeart/2005/8/layout/process3" loCatId="process" qsTypeId="urn:microsoft.com/office/officeart/2005/8/quickstyle/simple1" qsCatId="simple" csTypeId="urn:microsoft.com/office/officeart/2005/8/colors/colorful2" csCatId="colorful" phldr="1"/>
      <dgm:spPr/>
      <dgm:t>
        <a:bodyPr/>
        <a:lstStyle/>
        <a:p>
          <a:endParaRPr lang="en-US"/>
        </a:p>
      </dgm:t>
    </dgm:pt>
    <dgm:pt modelId="{095B0462-F65D-4595-B1E7-1B6AFECB5B7A}">
      <dgm:prSet phldrT="[Text]"/>
      <dgm:spPr/>
      <dgm:t>
        <a:bodyPr/>
        <a:lstStyle/>
        <a:p>
          <a:r>
            <a:rPr lang="en-US" dirty="0"/>
            <a:t>Lead(s)</a:t>
          </a:r>
        </a:p>
      </dgm:t>
    </dgm:pt>
    <dgm:pt modelId="{2C0822F7-ECB3-43C8-8C41-8E6AE47038C7}" type="parTrans" cxnId="{D9B140C7-17AE-4B9C-96FB-CCDE32BC81AB}">
      <dgm:prSet/>
      <dgm:spPr/>
      <dgm:t>
        <a:bodyPr/>
        <a:lstStyle/>
        <a:p>
          <a:endParaRPr lang="en-US"/>
        </a:p>
      </dgm:t>
    </dgm:pt>
    <dgm:pt modelId="{753FCE84-BF23-4381-989B-4FFB86E10220}" type="sibTrans" cxnId="{D9B140C7-17AE-4B9C-96FB-CCDE32BC81AB}">
      <dgm:prSet/>
      <dgm:spPr/>
      <dgm:t>
        <a:bodyPr/>
        <a:lstStyle/>
        <a:p>
          <a:endParaRPr lang="en-US"/>
        </a:p>
      </dgm:t>
    </dgm:pt>
    <dgm:pt modelId="{2CBBF19C-64E0-470B-9460-8C813C654914}">
      <dgm:prSet phldrT="[Text]"/>
      <dgm:spPr/>
      <dgm:t>
        <a:bodyPr/>
        <a:lstStyle/>
        <a:p>
          <a:r>
            <a:rPr lang="en-US" dirty="0"/>
            <a:t>Ludmila Prisecar</a:t>
          </a:r>
        </a:p>
      </dgm:t>
    </dgm:pt>
    <dgm:pt modelId="{1E7F240B-7263-403A-91E3-DD9C3494AA85}" type="parTrans" cxnId="{0059563F-6CC1-4279-B244-70364D5C65F0}">
      <dgm:prSet/>
      <dgm:spPr/>
      <dgm:t>
        <a:bodyPr/>
        <a:lstStyle/>
        <a:p>
          <a:endParaRPr lang="en-US"/>
        </a:p>
      </dgm:t>
    </dgm:pt>
    <dgm:pt modelId="{036E482E-1715-47D7-A8DB-2A4F88EDCAEE}" type="sibTrans" cxnId="{0059563F-6CC1-4279-B244-70364D5C65F0}">
      <dgm:prSet/>
      <dgm:spPr/>
      <dgm:t>
        <a:bodyPr/>
        <a:lstStyle/>
        <a:p>
          <a:endParaRPr lang="en-US"/>
        </a:p>
      </dgm:t>
    </dgm:pt>
    <dgm:pt modelId="{F6BDBD17-C587-4D6D-B6FF-9B32ECE665D7}">
      <dgm:prSet phldrT="[Text]"/>
      <dgm:spPr/>
      <dgm:t>
        <a:bodyPr/>
        <a:lstStyle/>
        <a:p>
          <a:r>
            <a:rPr lang="en-US" dirty="0"/>
            <a:t>Desired Outcomes</a:t>
          </a:r>
        </a:p>
      </dgm:t>
    </dgm:pt>
    <dgm:pt modelId="{64838976-45FB-4E45-B2D9-1692F2DAC950}" type="parTrans" cxnId="{16300C6F-F375-4CBD-A8D8-82760F442179}">
      <dgm:prSet/>
      <dgm:spPr/>
      <dgm:t>
        <a:bodyPr/>
        <a:lstStyle/>
        <a:p>
          <a:endParaRPr lang="en-US"/>
        </a:p>
      </dgm:t>
    </dgm:pt>
    <dgm:pt modelId="{BCAE9A6F-6084-4C10-81D1-4BD363FDCEB4}" type="sibTrans" cxnId="{16300C6F-F375-4CBD-A8D8-82760F442179}">
      <dgm:prSet/>
      <dgm:spPr/>
      <dgm:t>
        <a:bodyPr/>
        <a:lstStyle/>
        <a:p>
          <a:endParaRPr lang="en-US"/>
        </a:p>
      </dgm:t>
    </dgm:pt>
    <dgm:pt modelId="{B6D837D6-6387-4469-9453-0C273F59815F}">
      <dgm:prSet phldrT="[Text]"/>
      <dgm:spPr/>
      <dgm:t>
        <a:bodyPr/>
        <a:lstStyle/>
        <a:p>
          <a:r>
            <a:rPr lang="en-US" dirty="0"/>
            <a:t>Inventory current initiatives  </a:t>
          </a:r>
        </a:p>
      </dgm:t>
    </dgm:pt>
    <dgm:pt modelId="{2D34986E-B2D5-42EB-8C69-D3C80014AC40}" type="parTrans" cxnId="{8D016ABC-9268-4F5B-B0EA-9202E43A1780}">
      <dgm:prSet/>
      <dgm:spPr/>
      <dgm:t>
        <a:bodyPr/>
        <a:lstStyle/>
        <a:p>
          <a:endParaRPr lang="en-US"/>
        </a:p>
      </dgm:t>
    </dgm:pt>
    <dgm:pt modelId="{B3543037-00DC-4883-BD51-37D20E3C0C14}" type="sibTrans" cxnId="{8D016ABC-9268-4F5B-B0EA-9202E43A1780}">
      <dgm:prSet/>
      <dgm:spPr/>
      <dgm:t>
        <a:bodyPr/>
        <a:lstStyle/>
        <a:p>
          <a:endParaRPr lang="en-US"/>
        </a:p>
      </dgm:t>
    </dgm:pt>
    <dgm:pt modelId="{6DE98E49-148D-4A2C-BF28-4D1ED63B849C}">
      <dgm:prSet phldrT="[Text]"/>
      <dgm:spPr/>
      <dgm:t>
        <a:bodyPr/>
        <a:lstStyle/>
        <a:p>
          <a:r>
            <a:rPr lang="en-US" dirty="0"/>
            <a:t>Timing</a:t>
          </a:r>
        </a:p>
      </dgm:t>
    </dgm:pt>
    <dgm:pt modelId="{C3889EB6-06D8-4A9D-A573-E3A7CF2EAA5F}" type="parTrans" cxnId="{28C79CD8-CCBD-483D-8A8D-2A9D82CC0553}">
      <dgm:prSet/>
      <dgm:spPr/>
      <dgm:t>
        <a:bodyPr/>
        <a:lstStyle/>
        <a:p>
          <a:endParaRPr lang="en-US"/>
        </a:p>
      </dgm:t>
    </dgm:pt>
    <dgm:pt modelId="{C25DCC8F-0648-4A8D-A1EA-AE3C2E042EF4}" type="sibTrans" cxnId="{28C79CD8-CCBD-483D-8A8D-2A9D82CC0553}">
      <dgm:prSet/>
      <dgm:spPr/>
      <dgm:t>
        <a:bodyPr/>
        <a:lstStyle/>
        <a:p>
          <a:endParaRPr lang="en-US"/>
        </a:p>
      </dgm:t>
    </dgm:pt>
    <dgm:pt modelId="{D420AFD0-BCDE-40CB-BF41-45E8C9C8D19B}">
      <dgm:prSet phldrT="[Text]"/>
      <dgm:spPr/>
      <dgm:t>
        <a:bodyPr/>
        <a:lstStyle/>
        <a:p>
          <a:r>
            <a:rPr lang="en-US" dirty="0"/>
            <a:t>Share inventory with PBC, Fall 2024</a:t>
          </a:r>
        </a:p>
      </dgm:t>
    </dgm:pt>
    <dgm:pt modelId="{FCEB1872-4165-4CD3-8E3A-D1B2F72DE002}" type="parTrans" cxnId="{EB16C375-2482-46FF-8F56-DD831B7D8BFC}">
      <dgm:prSet/>
      <dgm:spPr/>
      <dgm:t>
        <a:bodyPr/>
        <a:lstStyle/>
        <a:p>
          <a:endParaRPr lang="en-US"/>
        </a:p>
      </dgm:t>
    </dgm:pt>
    <dgm:pt modelId="{FCE2ABBD-C409-465D-A874-17B57E6FF1BA}" type="sibTrans" cxnId="{EB16C375-2482-46FF-8F56-DD831B7D8BFC}">
      <dgm:prSet/>
      <dgm:spPr/>
      <dgm:t>
        <a:bodyPr/>
        <a:lstStyle/>
        <a:p>
          <a:endParaRPr lang="en-US"/>
        </a:p>
      </dgm:t>
    </dgm:pt>
    <dgm:pt modelId="{A111B2A5-2A03-4323-83AC-6FF7A226B3A8}">
      <dgm:prSet phldrT="[Text]"/>
      <dgm:spPr/>
      <dgm:t>
        <a:bodyPr/>
        <a:lstStyle/>
        <a:p>
          <a:r>
            <a:rPr lang="en-US" dirty="0"/>
            <a:t>Susan Mahoney</a:t>
          </a:r>
        </a:p>
      </dgm:t>
    </dgm:pt>
    <dgm:pt modelId="{C86EC86C-9845-4BA8-88CD-FA702DF5094F}" type="parTrans" cxnId="{AC16876A-CC90-4472-951F-7CE5D290B4D6}">
      <dgm:prSet/>
      <dgm:spPr/>
      <dgm:t>
        <a:bodyPr/>
        <a:lstStyle/>
        <a:p>
          <a:endParaRPr lang="en-US"/>
        </a:p>
      </dgm:t>
    </dgm:pt>
    <dgm:pt modelId="{743C600B-A74C-42D7-8FC5-DE5FC15C322F}" type="sibTrans" cxnId="{AC16876A-CC90-4472-951F-7CE5D290B4D6}">
      <dgm:prSet/>
      <dgm:spPr/>
      <dgm:t>
        <a:bodyPr/>
        <a:lstStyle/>
        <a:p>
          <a:endParaRPr lang="en-US"/>
        </a:p>
      </dgm:t>
    </dgm:pt>
    <dgm:pt modelId="{29335A02-347B-4556-B4FB-86282E34EB2B}">
      <dgm:prSet phldrT="[Text]"/>
      <dgm:spPr/>
      <dgm:t>
        <a:bodyPr/>
        <a:lstStyle/>
        <a:p>
          <a:r>
            <a:rPr lang="en-US" dirty="0"/>
            <a:t>Karen Pinkham</a:t>
          </a:r>
        </a:p>
      </dgm:t>
    </dgm:pt>
    <dgm:pt modelId="{E99238E9-888F-4AA0-B49D-C60A27A432FE}" type="parTrans" cxnId="{E8626400-A59F-40CC-88DC-F2F214888792}">
      <dgm:prSet/>
      <dgm:spPr/>
      <dgm:t>
        <a:bodyPr/>
        <a:lstStyle/>
        <a:p>
          <a:endParaRPr lang="en-US"/>
        </a:p>
      </dgm:t>
    </dgm:pt>
    <dgm:pt modelId="{062C5B27-C723-4FAA-8393-76CA64F743C0}" type="sibTrans" cxnId="{E8626400-A59F-40CC-88DC-F2F214888792}">
      <dgm:prSet/>
      <dgm:spPr/>
      <dgm:t>
        <a:bodyPr/>
        <a:lstStyle/>
        <a:p>
          <a:endParaRPr lang="en-US"/>
        </a:p>
      </dgm:t>
    </dgm:pt>
    <dgm:pt modelId="{B768DB33-5BEC-4A3C-8FD3-949AB5A215A6}" type="pres">
      <dgm:prSet presAssocID="{C75E83B2-D80C-449F-B433-89F9B52A3892}" presName="linearFlow" presStyleCnt="0">
        <dgm:presLayoutVars>
          <dgm:dir/>
          <dgm:animLvl val="lvl"/>
          <dgm:resizeHandles val="exact"/>
        </dgm:presLayoutVars>
      </dgm:prSet>
      <dgm:spPr/>
    </dgm:pt>
    <dgm:pt modelId="{0BDE25BF-A101-4B38-961C-07AB3105BA28}" type="pres">
      <dgm:prSet presAssocID="{095B0462-F65D-4595-B1E7-1B6AFECB5B7A}" presName="composite" presStyleCnt="0"/>
      <dgm:spPr/>
    </dgm:pt>
    <dgm:pt modelId="{21B9D9A4-B932-4E8D-A6A9-313A3FF15E12}" type="pres">
      <dgm:prSet presAssocID="{095B0462-F65D-4595-B1E7-1B6AFECB5B7A}" presName="parTx" presStyleLbl="node1" presStyleIdx="0" presStyleCnt="3">
        <dgm:presLayoutVars>
          <dgm:chMax val="0"/>
          <dgm:chPref val="0"/>
          <dgm:bulletEnabled val="1"/>
        </dgm:presLayoutVars>
      </dgm:prSet>
      <dgm:spPr/>
    </dgm:pt>
    <dgm:pt modelId="{13DC6F2C-E272-4BD3-B4A3-6108171A93C0}" type="pres">
      <dgm:prSet presAssocID="{095B0462-F65D-4595-B1E7-1B6AFECB5B7A}" presName="parSh" presStyleLbl="node1" presStyleIdx="0" presStyleCnt="3"/>
      <dgm:spPr/>
    </dgm:pt>
    <dgm:pt modelId="{B8334AB5-2B38-4515-B4A5-D168518FFA50}" type="pres">
      <dgm:prSet presAssocID="{095B0462-F65D-4595-B1E7-1B6AFECB5B7A}" presName="desTx" presStyleLbl="fgAcc1" presStyleIdx="0" presStyleCnt="3">
        <dgm:presLayoutVars>
          <dgm:bulletEnabled val="1"/>
        </dgm:presLayoutVars>
      </dgm:prSet>
      <dgm:spPr/>
    </dgm:pt>
    <dgm:pt modelId="{1AB1E80D-0DE2-40AC-9B12-12A7920E4643}" type="pres">
      <dgm:prSet presAssocID="{753FCE84-BF23-4381-989B-4FFB86E10220}" presName="sibTrans" presStyleLbl="sibTrans2D1" presStyleIdx="0" presStyleCnt="2"/>
      <dgm:spPr/>
    </dgm:pt>
    <dgm:pt modelId="{E8C72A6B-1D6F-48F0-AB30-1625F5E5BF50}" type="pres">
      <dgm:prSet presAssocID="{753FCE84-BF23-4381-989B-4FFB86E10220}" presName="connTx" presStyleLbl="sibTrans2D1" presStyleIdx="0" presStyleCnt="2"/>
      <dgm:spPr/>
    </dgm:pt>
    <dgm:pt modelId="{77ACEB70-1192-46BA-9710-3568B4644C6B}" type="pres">
      <dgm:prSet presAssocID="{F6BDBD17-C587-4D6D-B6FF-9B32ECE665D7}" presName="composite" presStyleCnt="0"/>
      <dgm:spPr/>
    </dgm:pt>
    <dgm:pt modelId="{673C5BE4-873D-4483-939D-99BEB1CC648D}" type="pres">
      <dgm:prSet presAssocID="{F6BDBD17-C587-4D6D-B6FF-9B32ECE665D7}" presName="parTx" presStyleLbl="node1" presStyleIdx="0" presStyleCnt="3">
        <dgm:presLayoutVars>
          <dgm:chMax val="0"/>
          <dgm:chPref val="0"/>
          <dgm:bulletEnabled val="1"/>
        </dgm:presLayoutVars>
      </dgm:prSet>
      <dgm:spPr/>
    </dgm:pt>
    <dgm:pt modelId="{EE3929A1-92E3-44AF-A9A7-F7B82CB86785}" type="pres">
      <dgm:prSet presAssocID="{F6BDBD17-C587-4D6D-B6FF-9B32ECE665D7}" presName="parSh" presStyleLbl="node1" presStyleIdx="1" presStyleCnt="3"/>
      <dgm:spPr/>
    </dgm:pt>
    <dgm:pt modelId="{DE6FA738-29BC-4066-8034-134D98A9C37B}" type="pres">
      <dgm:prSet presAssocID="{F6BDBD17-C587-4D6D-B6FF-9B32ECE665D7}" presName="desTx" presStyleLbl="fgAcc1" presStyleIdx="1" presStyleCnt="3">
        <dgm:presLayoutVars>
          <dgm:bulletEnabled val="1"/>
        </dgm:presLayoutVars>
      </dgm:prSet>
      <dgm:spPr/>
    </dgm:pt>
    <dgm:pt modelId="{62AB3C60-AC0A-44C3-8596-0800BB91CC22}" type="pres">
      <dgm:prSet presAssocID="{BCAE9A6F-6084-4C10-81D1-4BD363FDCEB4}" presName="sibTrans" presStyleLbl="sibTrans2D1" presStyleIdx="1" presStyleCnt="2"/>
      <dgm:spPr/>
    </dgm:pt>
    <dgm:pt modelId="{F34D1B13-9F85-4541-AD78-8DEE016A342F}" type="pres">
      <dgm:prSet presAssocID="{BCAE9A6F-6084-4C10-81D1-4BD363FDCEB4}" presName="connTx" presStyleLbl="sibTrans2D1" presStyleIdx="1" presStyleCnt="2"/>
      <dgm:spPr/>
    </dgm:pt>
    <dgm:pt modelId="{610BDC26-8988-48AA-8FBD-7367F526CAB2}" type="pres">
      <dgm:prSet presAssocID="{6DE98E49-148D-4A2C-BF28-4D1ED63B849C}" presName="composite" presStyleCnt="0"/>
      <dgm:spPr/>
    </dgm:pt>
    <dgm:pt modelId="{94816193-C09E-42E8-974E-99C84126A627}" type="pres">
      <dgm:prSet presAssocID="{6DE98E49-148D-4A2C-BF28-4D1ED63B849C}" presName="parTx" presStyleLbl="node1" presStyleIdx="1" presStyleCnt="3">
        <dgm:presLayoutVars>
          <dgm:chMax val="0"/>
          <dgm:chPref val="0"/>
          <dgm:bulletEnabled val="1"/>
        </dgm:presLayoutVars>
      </dgm:prSet>
      <dgm:spPr/>
    </dgm:pt>
    <dgm:pt modelId="{9B2D0D07-D642-4602-8F50-C182536E4A1A}" type="pres">
      <dgm:prSet presAssocID="{6DE98E49-148D-4A2C-BF28-4D1ED63B849C}" presName="parSh" presStyleLbl="node1" presStyleIdx="2" presStyleCnt="3"/>
      <dgm:spPr/>
    </dgm:pt>
    <dgm:pt modelId="{54FD17FC-AB74-47C0-A5C3-2F0C3DA41A64}" type="pres">
      <dgm:prSet presAssocID="{6DE98E49-148D-4A2C-BF28-4D1ED63B849C}" presName="desTx" presStyleLbl="fgAcc1" presStyleIdx="2" presStyleCnt="3">
        <dgm:presLayoutVars>
          <dgm:bulletEnabled val="1"/>
        </dgm:presLayoutVars>
      </dgm:prSet>
      <dgm:spPr/>
    </dgm:pt>
  </dgm:ptLst>
  <dgm:cxnLst>
    <dgm:cxn modelId="{E8626400-A59F-40CC-88DC-F2F214888792}" srcId="{095B0462-F65D-4595-B1E7-1B6AFECB5B7A}" destId="{29335A02-347B-4556-B4FB-86282E34EB2B}" srcOrd="2" destOrd="0" parTransId="{E99238E9-888F-4AA0-B49D-C60A27A432FE}" sibTransId="{062C5B27-C723-4FAA-8393-76CA64F743C0}"/>
    <dgm:cxn modelId="{0EFC2A10-874A-41AE-84F1-A694D886E64A}" type="presOf" srcId="{A111B2A5-2A03-4323-83AC-6FF7A226B3A8}" destId="{B8334AB5-2B38-4515-B4A5-D168518FFA50}" srcOrd="0" destOrd="1" presId="urn:microsoft.com/office/officeart/2005/8/layout/process3"/>
    <dgm:cxn modelId="{6223701C-093E-4E32-B1D8-6ABD99A36DED}" type="presOf" srcId="{C75E83B2-D80C-449F-B433-89F9B52A3892}" destId="{B768DB33-5BEC-4A3C-8FD3-949AB5A215A6}" srcOrd="0" destOrd="0" presId="urn:microsoft.com/office/officeart/2005/8/layout/process3"/>
    <dgm:cxn modelId="{E4920E28-09C4-4F3D-8285-7F61FE48AFCC}" type="presOf" srcId="{2CBBF19C-64E0-470B-9460-8C813C654914}" destId="{B8334AB5-2B38-4515-B4A5-D168518FFA50}" srcOrd="0" destOrd="0" presId="urn:microsoft.com/office/officeart/2005/8/layout/process3"/>
    <dgm:cxn modelId="{0059563F-6CC1-4279-B244-70364D5C65F0}" srcId="{095B0462-F65D-4595-B1E7-1B6AFECB5B7A}" destId="{2CBBF19C-64E0-470B-9460-8C813C654914}" srcOrd="0" destOrd="0" parTransId="{1E7F240B-7263-403A-91E3-DD9C3494AA85}" sibTransId="{036E482E-1715-47D7-A8DB-2A4F88EDCAEE}"/>
    <dgm:cxn modelId="{AC16876A-CC90-4472-951F-7CE5D290B4D6}" srcId="{095B0462-F65D-4595-B1E7-1B6AFECB5B7A}" destId="{A111B2A5-2A03-4323-83AC-6FF7A226B3A8}" srcOrd="1" destOrd="0" parTransId="{C86EC86C-9845-4BA8-88CD-FA702DF5094F}" sibTransId="{743C600B-A74C-42D7-8FC5-DE5FC15C322F}"/>
    <dgm:cxn modelId="{7074864C-C508-4F95-9B4D-49B573C85BD9}" type="presOf" srcId="{6DE98E49-148D-4A2C-BF28-4D1ED63B849C}" destId="{94816193-C09E-42E8-974E-99C84126A627}" srcOrd="0" destOrd="0" presId="urn:microsoft.com/office/officeart/2005/8/layout/process3"/>
    <dgm:cxn modelId="{16300C6F-F375-4CBD-A8D8-82760F442179}" srcId="{C75E83B2-D80C-449F-B433-89F9B52A3892}" destId="{F6BDBD17-C587-4D6D-B6FF-9B32ECE665D7}" srcOrd="1" destOrd="0" parTransId="{64838976-45FB-4E45-B2D9-1692F2DAC950}" sibTransId="{BCAE9A6F-6084-4C10-81D1-4BD363FDCEB4}"/>
    <dgm:cxn modelId="{37B7E354-7E66-4C7C-96FB-6BABCBA5F24F}" type="presOf" srcId="{753FCE84-BF23-4381-989B-4FFB86E10220}" destId="{E8C72A6B-1D6F-48F0-AB30-1625F5E5BF50}" srcOrd="1" destOrd="0" presId="urn:microsoft.com/office/officeart/2005/8/layout/process3"/>
    <dgm:cxn modelId="{EB16C375-2482-46FF-8F56-DD831B7D8BFC}" srcId="{6DE98E49-148D-4A2C-BF28-4D1ED63B849C}" destId="{D420AFD0-BCDE-40CB-BF41-45E8C9C8D19B}" srcOrd="0" destOrd="0" parTransId="{FCEB1872-4165-4CD3-8E3A-D1B2F72DE002}" sibTransId="{FCE2ABBD-C409-465D-A874-17B57E6FF1BA}"/>
    <dgm:cxn modelId="{6B3C9E98-7EE8-4737-A6B5-DAD08A038AB0}" type="presOf" srcId="{D420AFD0-BCDE-40CB-BF41-45E8C9C8D19B}" destId="{54FD17FC-AB74-47C0-A5C3-2F0C3DA41A64}" srcOrd="0" destOrd="0" presId="urn:microsoft.com/office/officeart/2005/8/layout/process3"/>
    <dgm:cxn modelId="{164829A1-C1ED-482A-B59F-B17EB321B991}" type="presOf" srcId="{095B0462-F65D-4595-B1E7-1B6AFECB5B7A}" destId="{13DC6F2C-E272-4BD3-B4A3-6108171A93C0}" srcOrd="1" destOrd="0" presId="urn:microsoft.com/office/officeart/2005/8/layout/process3"/>
    <dgm:cxn modelId="{6CC837AA-3664-4DB5-A307-55D9B20678A1}" type="presOf" srcId="{6DE98E49-148D-4A2C-BF28-4D1ED63B849C}" destId="{9B2D0D07-D642-4602-8F50-C182536E4A1A}" srcOrd="1" destOrd="0" presId="urn:microsoft.com/office/officeart/2005/8/layout/process3"/>
    <dgm:cxn modelId="{19A979AB-7CFB-4D46-AA88-19798F59617B}" type="presOf" srcId="{B6D837D6-6387-4469-9453-0C273F59815F}" destId="{DE6FA738-29BC-4066-8034-134D98A9C37B}" srcOrd="0" destOrd="0" presId="urn:microsoft.com/office/officeart/2005/8/layout/process3"/>
    <dgm:cxn modelId="{8D016ABC-9268-4F5B-B0EA-9202E43A1780}" srcId="{F6BDBD17-C587-4D6D-B6FF-9B32ECE665D7}" destId="{B6D837D6-6387-4469-9453-0C273F59815F}" srcOrd="0" destOrd="0" parTransId="{2D34986E-B2D5-42EB-8C69-D3C80014AC40}" sibTransId="{B3543037-00DC-4883-BD51-37D20E3C0C14}"/>
    <dgm:cxn modelId="{884805C0-AED6-4C45-84C1-664808F8379A}" type="presOf" srcId="{F6BDBD17-C587-4D6D-B6FF-9B32ECE665D7}" destId="{EE3929A1-92E3-44AF-A9A7-F7B82CB86785}" srcOrd="1" destOrd="0" presId="urn:microsoft.com/office/officeart/2005/8/layout/process3"/>
    <dgm:cxn modelId="{D9B140C7-17AE-4B9C-96FB-CCDE32BC81AB}" srcId="{C75E83B2-D80C-449F-B433-89F9B52A3892}" destId="{095B0462-F65D-4595-B1E7-1B6AFECB5B7A}" srcOrd="0" destOrd="0" parTransId="{2C0822F7-ECB3-43C8-8C41-8E6AE47038C7}" sibTransId="{753FCE84-BF23-4381-989B-4FFB86E10220}"/>
    <dgm:cxn modelId="{28C79CD8-CCBD-483D-8A8D-2A9D82CC0553}" srcId="{C75E83B2-D80C-449F-B433-89F9B52A3892}" destId="{6DE98E49-148D-4A2C-BF28-4D1ED63B849C}" srcOrd="2" destOrd="0" parTransId="{C3889EB6-06D8-4A9D-A573-E3A7CF2EAA5F}" sibTransId="{C25DCC8F-0648-4A8D-A1EA-AE3C2E042EF4}"/>
    <dgm:cxn modelId="{425E80E5-1E82-49AD-8D57-1391F0E47EEA}" type="presOf" srcId="{F6BDBD17-C587-4D6D-B6FF-9B32ECE665D7}" destId="{673C5BE4-873D-4483-939D-99BEB1CC648D}" srcOrd="0" destOrd="0" presId="urn:microsoft.com/office/officeart/2005/8/layout/process3"/>
    <dgm:cxn modelId="{4B9EDFE7-B3E8-406E-ABCA-DB811C64F93E}" type="presOf" srcId="{BCAE9A6F-6084-4C10-81D1-4BD363FDCEB4}" destId="{62AB3C60-AC0A-44C3-8596-0800BB91CC22}" srcOrd="0" destOrd="0" presId="urn:microsoft.com/office/officeart/2005/8/layout/process3"/>
    <dgm:cxn modelId="{F8A7FEE9-77E0-4243-A524-FD39D450E968}" type="presOf" srcId="{BCAE9A6F-6084-4C10-81D1-4BD363FDCEB4}" destId="{F34D1B13-9F85-4541-AD78-8DEE016A342F}" srcOrd="1" destOrd="0" presId="urn:microsoft.com/office/officeart/2005/8/layout/process3"/>
    <dgm:cxn modelId="{6DBE53EC-1EAD-4F19-A861-631E3360D370}" type="presOf" srcId="{29335A02-347B-4556-B4FB-86282E34EB2B}" destId="{B8334AB5-2B38-4515-B4A5-D168518FFA50}" srcOrd="0" destOrd="2" presId="urn:microsoft.com/office/officeart/2005/8/layout/process3"/>
    <dgm:cxn modelId="{99A102F1-6A0B-413E-8AE6-1E962BA58712}" type="presOf" srcId="{095B0462-F65D-4595-B1E7-1B6AFECB5B7A}" destId="{21B9D9A4-B932-4E8D-A6A9-313A3FF15E12}" srcOrd="0" destOrd="0" presId="urn:microsoft.com/office/officeart/2005/8/layout/process3"/>
    <dgm:cxn modelId="{5A515BF1-76D0-42DB-868A-1D064B8CA72A}" type="presOf" srcId="{753FCE84-BF23-4381-989B-4FFB86E10220}" destId="{1AB1E80D-0DE2-40AC-9B12-12A7920E4643}" srcOrd="0" destOrd="0" presId="urn:microsoft.com/office/officeart/2005/8/layout/process3"/>
    <dgm:cxn modelId="{7E58382A-B0CE-4FBC-9795-3B6203965E35}" type="presParOf" srcId="{B768DB33-5BEC-4A3C-8FD3-949AB5A215A6}" destId="{0BDE25BF-A101-4B38-961C-07AB3105BA28}" srcOrd="0" destOrd="0" presId="urn:microsoft.com/office/officeart/2005/8/layout/process3"/>
    <dgm:cxn modelId="{0943D842-6338-4D56-9E78-51B039FFD486}" type="presParOf" srcId="{0BDE25BF-A101-4B38-961C-07AB3105BA28}" destId="{21B9D9A4-B932-4E8D-A6A9-313A3FF15E12}" srcOrd="0" destOrd="0" presId="urn:microsoft.com/office/officeart/2005/8/layout/process3"/>
    <dgm:cxn modelId="{D5C7420A-7236-4313-8148-29870A335C0D}" type="presParOf" srcId="{0BDE25BF-A101-4B38-961C-07AB3105BA28}" destId="{13DC6F2C-E272-4BD3-B4A3-6108171A93C0}" srcOrd="1" destOrd="0" presId="urn:microsoft.com/office/officeart/2005/8/layout/process3"/>
    <dgm:cxn modelId="{F41BF701-FAF0-4716-B649-3117DF55A2FF}" type="presParOf" srcId="{0BDE25BF-A101-4B38-961C-07AB3105BA28}" destId="{B8334AB5-2B38-4515-B4A5-D168518FFA50}" srcOrd="2" destOrd="0" presId="urn:microsoft.com/office/officeart/2005/8/layout/process3"/>
    <dgm:cxn modelId="{10EB0CB2-6716-4479-A56E-2A4193EBE27A}" type="presParOf" srcId="{B768DB33-5BEC-4A3C-8FD3-949AB5A215A6}" destId="{1AB1E80D-0DE2-40AC-9B12-12A7920E4643}" srcOrd="1" destOrd="0" presId="urn:microsoft.com/office/officeart/2005/8/layout/process3"/>
    <dgm:cxn modelId="{C4A42958-4E62-4AA1-8D9F-DDEEC7D7244C}" type="presParOf" srcId="{1AB1E80D-0DE2-40AC-9B12-12A7920E4643}" destId="{E8C72A6B-1D6F-48F0-AB30-1625F5E5BF50}" srcOrd="0" destOrd="0" presId="urn:microsoft.com/office/officeart/2005/8/layout/process3"/>
    <dgm:cxn modelId="{A1871599-6C99-48C7-B822-87C9F29FAE6F}" type="presParOf" srcId="{B768DB33-5BEC-4A3C-8FD3-949AB5A215A6}" destId="{77ACEB70-1192-46BA-9710-3568B4644C6B}" srcOrd="2" destOrd="0" presId="urn:microsoft.com/office/officeart/2005/8/layout/process3"/>
    <dgm:cxn modelId="{68D13090-F825-4DAF-8675-50A28AA6A16C}" type="presParOf" srcId="{77ACEB70-1192-46BA-9710-3568B4644C6B}" destId="{673C5BE4-873D-4483-939D-99BEB1CC648D}" srcOrd="0" destOrd="0" presId="urn:microsoft.com/office/officeart/2005/8/layout/process3"/>
    <dgm:cxn modelId="{815D3750-B3DC-42A0-9C3F-4A7B18B2359B}" type="presParOf" srcId="{77ACEB70-1192-46BA-9710-3568B4644C6B}" destId="{EE3929A1-92E3-44AF-A9A7-F7B82CB86785}" srcOrd="1" destOrd="0" presId="urn:microsoft.com/office/officeart/2005/8/layout/process3"/>
    <dgm:cxn modelId="{2143AA37-7F79-43C3-ABD4-89BA09E894FB}" type="presParOf" srcId="{77ACEB70-1192-46BA-9710-3568B4644C6B}" destId="{DE6FA738-29BC-4066-8034-134D98A9C37B}" srcOrd="2" destOrd="0" presId="urn:microsoft.com/office/officeart/2005/8/layout/process3"/>
    <dgm:cxn modelId="{57E7246B-0251-4B6C-A70B-FBA19E1E8FE4}" type="presParOf" srcId="{B768DB33-5BEC-4A3C-8FD3-949AB5A215A6}" destId="{62AB3C60-AC0A-44C3-8596-0800BB91CC22}" srcOrd="3" destOrd="0" presId="urn:microsoft.com/office/officeart/2005/8/layout/process3"/>
    <dgm:cxn modelId="{FB2410EA-7A7E-40BC-9E9C-576BB3C0D1E8}" type="presParOf" srcId="{62AB3C60-AC0A-44C3-8596-0800BB91CC22}" destId="{F34D1B13-9F85-4541-AD78-8DEE016A342F}" srcOrd="0" destOrd="0" presId="urn:microsoft.com/office/officeart/2005/8/layout/process3"/>
    <dgm:cxn modelId="{8B32832B-2FF8-46AD-B1EC-2B413501E66B}" type="presParOf" srcId="{B768DB33-5BEC-4A3C-8FD3-949AB5A215A6}" destId="{610BDC26-8988-48AA-8FBD-7367F526CAB2}" srcOrd="4" destOrd="0" presId="urn:microsoft.com/office/officeart/2005/8/layout/process3"/>
    <dgm:cxn modelId="{6B4E00E6-CA80-4BE8-B841-47A1725C85CA}" type="presParOf" srcId="{610BDC26-8988-48AA-8FBD-7367F526CAB2}" destId="{94816193-C09E-42E8-974E-99C84126A627}" srcOrd="0" destOrd="0" presId="urn:microsoft.com/office/officeart/2005/8/layout/process3"/>
    <dgm:cxn modelId="{E3C94E23-34E4-407D-A7BE-7484873A98BE}" type="presParOf" srcId="{610BDC26-8988-48AA-8FBD-7367F526CAB2}" destId="{9B2D0D07-D642-4602-8F50-C182536E4A1A}" srcOrd="1" destOrd="0" presId="urn:microsoft.com/office/officeart/2005/8/layout/process3"/>
    <dgm:cxn modelId="{D7F49D0B-92EF-4DFE-B9DF-96CF928D8A28}" type="presParOf" srcId="{610BDC26-8988-48AA-8FBD-7367F526CAB2}" destId="{54FD17FC-AB74-47C0-A5C3-2F0C3DA41A6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5E83B2-D80C-449F-B433-89F9B52A3892}"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095B0462-F65D-4595-B1E7-1B6AFECB5B7A}">
      <dgm:prSet phldrT="[Text]"/>
      <dgm:spPr/>
      <dgm:t>
        <a:bodyPr/>
        <a:lstStyle/>
        <a:p>
          <a:r>
            <a:rPr lang="en-US" dirty="0"/>
            <a:t>Lead(s)</a:t>
          </a:r>
        </a:p>
      </dgm:t>
    </dgm:pt>
    <dgm:pt modelId="{2C0822F7-ECB3-43C8-8C41-8E6AE47038C7}" type="parTrans" cxnId="{D9B140C7-17AE-4B9C-96FB-CCDE32BC81AB}">
      <dgm:prSet/>
      <dgm:spPr/>
      <dgm:t>
        <a:bodyPr/>
        <a:lstStyle/>
        <a:p>
          <a:endParaRPr lang="en-US"/>
        </a:p>
      </dgm:t>
    </dgm:pt>
    <dgm:pt modelId="{753FCE84-BF23-4381-989B-4FFB86E10220}" type="sibTrans" cxnId="{D9B140C7-17AE-4B9C-96FB-CCDE32BC81AB}">
      <dgm:prSet/>
      <dgm:spPr/>
      <dgm:t>
        <a:bodyPr/>
        <a:lstStyle/>
        <a:p>
          <a:endParaRPr lang="en-US"/>
        </a:p>
      </dgm:t>
    </dgm:pt>
    <dgm:pt modelId="{2CBBF19C-64E0-470B-9460-8C813C654914}">
      <dgm:prSet phldrT="[Text]"/>
      <dgm:spPr/>
      <dgm:t>
        <a:bodyPr/>
        <a:lstStyle/>
        <a:p>
          <a:r>
            <a:rPr lang="en-US" b="1" dirty="0"/>
            <a:t>Alex Kramer</a:t>
          </a:r>
        </a:p>
      </dgm:t>
    </dgm:pt>
    <dgm:pt modelId="{1E7F240B-7263-403A-91E3-DD9C3494AA85}" type="parTrans" cxnId="{0059563F-6CC1-4279-B244-70364D5C65F0}">
      <dgm:prSet/>
      <dgm:spPr/>
      <dgm:t>
        <a:bodyPr/>
        <a:lstStyle/>
        <a:p>
          <a:endParaRPr lang="en-US"/>
        </a:p>
      </dgm:t>
    </dgm:pt>
    <dgm:pt modelId="{036E482E-1715-47D7-A8DB-2A4F88EDCAEE}" type="sibTrans" cxnId="{0059563F-6CC1-4279-B244-70364D5C65F0}">
      <dgm:prSet/>
      <dgm:spPr/>
      <dgm:t>
        <a:bodyPr/>
        <a:lstStyle/>
        <a:p>
          <a:endParaRPr lang="en-US"/>
        </a:p>
      </dgm:t>
    </dgm:pt>
    <dgm:pt modelId="{F6BDBD17-C587-4D6D-B6FF-9B32ECE665D7}">
      <dgm:prSet phldrT="[Text]"/>
      <dgm:spPr/>
      <dgm:t>
        <a:bodyPr/>
        <a:lstStyle/>
        <a:p>
          <a:r>
            <a:rPr lang="en-US" dirty="0"/>
            <a:t>Desired Outcomes</a:t>
          </a:r>
        </a:p>
      </dgm:t>
    </dgm:pt>
    <dgm:pt modelId="{64838976-45FB-4E45-B2D9-1692F2DAC950}" type="parTrans" cxnId="{16300C6F-F375-4CBD-A8D8-82760F442179}">
      <dgm:prSet/>
      <dgm:spPr/>
      <dgm:t>
        <a:bodyPr/>
        <a:lstStyle/>
        <a:p>
          <a:endParaRPr lang="en-US"/>
        </a:p>
      </dgm:t>
    </dgm:pt>
    <dgm:pt modelId="{BCAE9A6F-6084-4C10-81D1-4BD363FDCEB4}" type="sibTrans" cxnId="{16300C6F-F375-4CBD-A8D8-82760F442179}">
      <dgm:prSet/>
      <dgm:spPr/>
      <dgm:t>
        <a:bodyPr/>
        <a:lstStyle/>
        <a:p>
          <a:endParaRPr lang="en-US"/>
        </a:p>
      </dgm:t>
    </dgm:pt>
    <dgm:pt modelId="{B6D837D6-6387-4469-9453-0C273F59815F}">
      <dgm:prSet phldrT="[Text]"/>
      <dgm:spPr/>
      <dgm:t>
        <a:bodyPr/>
        <a:lstStyle/>
        <a:p>
          <a:r>
            <a:rPr lang="en-US" dirty="0"/>
            <a:t>Conduct an internal and external needs assessments</a:t>
          </a:r>
        </a:p>
      </dgm:t>
    </dgm:pt>
    <dgm:pt modelId="{2D34986E-B2D5-42EB-8C69-D3C80014AC40}" type="parTrans" cxnId="{8D016ABC-9268-4F5B-B0EA-9202E43A1780}">
      <dgm:prSet/>
      <dgm:spPr/>
      <dgm:t>
        <a:bodyPr/>
        <a:lstStyle/>
        <a:p>
          <a:endParaRPr lang="en-US"/>
        </a:p>
      </dgm:t>
    </dgm:pt>
    <dgm:pt modelId="{B3543037-00DC-4883-BD51-37D20E3C0C14}" type="sibTrans" cxnId="{8D016ABC-9268-4F5B-B0EA-9202E43A1780}">
      <dgm:prSet/>
      <dgm:spPr/>
      <dgm:t>
        <a:bodyPr/>
        <a:lstStyle/>
        <a:p>
          <a:endParaRPr lang="en-US"/>
        </a:p>
      </dgm:t>
    </dgm:pt>
    <dgm:pt modelId="{6DE98E49-148D-4A2C-BF28-4D1ED63B849C}">
      <dgm:prSet phldrT="[Text]"/>
      <dgm:spPr/>
      <dgm:t>
        <a:bodyPr/>
        <a:lstStyle/>
        <a:p>
          <a:r>
            <a:rPr lang="en-US" dirty="0"/>
            <a:t>Timing</a:t>
          </a:r>
        </a:p>
      </dgm:t>
    </dgm:pt>
    <dgm:pt modelId="{C3889EB6-06D8-4A9D-A573-E3A7CF2EAA5F}" type="parTrans" cxnId="{28C79CD8-CCBD-483D-8A8D-2A9D82CC0553}">
      <dgm:prSet/>
      <dgm:spPr/>
      <dgm:t>
        <a:bodyPr/>
        <a:lstStyle/>
        <a:p>
          <a:endParaRPr lang="en-US"/>
        </a:p>
      </dgm:t>
    </dgm:pt>
    <dgm:pt modelId="{C25DCC8F-0648-4A8D-A1EA-AE3C2E042EF4}" type="sibTrans" cxnId="{28C79CD8-CCBD-483D-8A8D-2A9D82CC0553}">
      <dgm:prSet/>
      <dgm:spPr/>
      <dgm:t>
        <a:bodyPr/>
        <a:lstStyle/>
        <a:p>
          <a:endParaRPr lang="en-US"/>
        </a:p>
      </dgm:t>
    </dgm:pt>
    <dgm:pt modelId="{D420AFD0-BCDE-40CB-BF41-45E8C9C8D19B}">
      <dgm:prSet phldrT="[Text]"/>
      <dgm:spPr/>
      <dgm:t>
        <a:bodyPr/>
        <a:lstStyle/>
        <a:p>
          <a:r>
            <a:rPr lang="en-US" dirty="0"/>
            <a:t>Assessments complete by December, 2024</a:t>
          </a:r>
        </a:p>
      </dgm:t>
    </dgm:pt>
    <dgm:pt modelId="{FCEB1872-4165-4CD3-8E3A-D1B2F72DE002}" type="parTrans" cxnId="{EB16C375-2482-46FF-8F56-DD831B7D8BFC}">
      <dgm:prSet/>
      <dgm:spPr/>
      <dgm:t>
        <a:bodyPr/>
        <a:lstStyle/>
        <a:p>
          <a:endParaRPr lang="en-US"/>
        </a:p>
      </dgm:t>
    </dgm:pt>
    <dgm:pt modelId="{FCE2ABBD-C409-465D-A874-17B57E6FF1BA}" type="sibTrans" cxnId="{EB16C375-2482-46FF-8F56-DD831B7D8BFC}">
      <dgm:prSet/>
      <dgm:spPr/>
      <dgm:t>
        <a:bodyPr/>
        <a:lstStyle/>
        <a:p>
          <a:endParaRPr lang="en-US"/>
        </a:p>
      </dgm:t>
    </dgm:pt>
    <dgm:pt modelId="{E8001BE5-635A-45A6-96D9-E9ABF141EBB8}">
      <dgm:prSet phldrT="[Text]"/>
      <dgm:spPr/>
      <dgm:t>
        <a:bodyPr/>
        <a:lstStyle/>
        <a:p>
          <a:r>
            <a:rPr lang="en-US" dirty="0"/>
            <a:t>Jasmine Jaciw</a:t>
          </a:r>
        </a:p>
      </dgm:t>
    </dgm:pt>
    <dgm:pt modelId="{69879BC2-8121-41BF-9FEF-616F5AF82AC2}" type="parTrans" cxnId="{02A0438E-930E-48BB-AB9D-60BFA58689F7}">
      <dgm:prSet/>
      <dgm:spPr/>
      <dgm:t>
        <a:bodyPr/>
        <a:lstStyle/>
        <a:p>
          <a:endParaRPr lang="en-US"/>
        </a:p>
      </dgm:t>
    </dgm:pt>
    <dgm:pt modelId="{49F25F55-DA23-41B7-A574-68FD3CCCA512}" type="sibTrans" cxnId="{02A0438E-930E-48BB-AB9D-60BFA58689F7}">
      <dgm:prSet/>
      <dgm:spPr/>
      <dgm:t>
        <a:bodyPr/>
        <a:lstStyle/>
        <a:p>
          <a:endParaRPr lang="en-US"/>
        </a:p>
      </dgm:t>
    </dgm:pt>
    <dgm:pt modelId="{F0F0BDB7-3CF4-4AAA-9B70-96573FE4A43A}">
      <dgm:prSet phldrT="[Text]"/>
      <dgm:spPr/>
      <dgm:t>
        <a:bodyPr/>
        <a:lstStyle/>
        <a:p>
          <a:r>
            <a:rPr lang="en-US" dirty="0"/>
            <a:t>Identify programs and services to be offered</a:t>
          </a:r>
        </a:p>
      </dgm:t>
    </dgm:pt>
    <dgm:pt modelId="{46ADCA2E-8AE4-4A33-8D5A-28BD06D3A8FD}" type="parTrans" cxnId="{8784C6EA-683F-46DF-9223-2001F611B2D3}">
      <dgm:prSet/>
      <dgm:spPr/>
      <dgm:t>
        <a:bodyPr/>
        <a:lstStyle/>
        <a:p>
          <a:endParaRPr lang="en-US"/>
        </a:p>
      </dgm:t>
    </dgm:pt>
    <dgm:pt modelId="{23191DFA-22EE-42A9-B53A-17E4EF78533D}" type="sibTrans" cxnId="{8784C6EA-683F-46DF-9223-2001F611B2D3}">
      <dgm:prSet/>
      <dgm:spPr/>
      <dgm:t>
        <a:bodyPr/>
        <a:lstStyle/>
        <a:p>
          <a:endParaRPr lang="en-US"/>
        </a:p>
      </dgm:t>
    </dgm:pt>
    <dgm:pt modelId="{4A055118-3630-4304-8A14-23AFD6694185}">
      <dgm:prSet phldrT="[Text]"/>
      <dgm:spPr/>
      <dgm:t>
        <a:bodyPr/>
        <a:lstStyle/>
        <a:p>
          <a:r>
            <a:rPr lang="en-US" dirty="0"/>
            <a:t>Mercedes White</a:t>
          </a:r>
        </a:p>
      </dgm:t>
    </dgm:pt>
    <dgm:pt modelId="{BF5B5A80-D5A3-4110-9220-A68E279B1B3D}" type="parTrans" cxnId="{FFB05BB0-1BD3-4197-8B66-BB76EE4D7596}">
      <dgm:prSet/>
      <dgm:spPr/>
      <dgm:t>
        <a:bodyPr/>
        <a:lstStyle/>
        <a:p>
          <a:endParaRPr lang="en-US"/>
        </a:p>
      </dgm:t>
    </dgm:pt>
    <dgm:pt modelId="{161F1C3D-4470-4F73-BBD2-B0EA30B85B11}" type="sibTrans" cxnId="{FFB05BB0-1BD3-4197-8B66-BB76EE4D7596}">
      <dgm:prSet/>
      <dgm:spPr/>
      <dgm:t>
        <a:bodyPr/>
        <a:lstStyle/>
        <a:p>
          <a:endParaRPr lang="en-US"/>
        </a:p>
      </dgm:t>
    </dgm:pt>
    <dgm:pt modelId="{5B0B64EF-8DBE-4F37-9D1E-7244C450B131}">
      <dgm:prSet phldrT="[Text]"/>
      <dgm:spPr/>
      <dgm:t>
        <a:bodyPr/>
        <a:lstStyle/>
        <a:p>
          <a:r>
            <a:rPr lang="en-US" dirty="0"/>
            <a:t>Plan for future services in Menlo Park and EPA by May, 2024</a:t>
          </a:r>
        </a:p>
      </dgm:t>
    </dgm:pt>
    <dgm:pt modelId="{53DEA768-5A2C-49E5-A4F1-00E94CD85B3E}" type="parTrans" cxnId="{385AAD80-3E91-4131-AB93-C5363DF09602}">
      <dgm:prSet/>
      <dgm:spPr/>
      <dgm:t>
        <a:bodyPr/>
        <a:lstStyle/>
        <a:p>
          <a:endParaRPr lang="en-US"/>
        </a:p>
      </dgm:t>
    </dgm:pt>
    <dgm:pt modelId="{61919B43-73B7-4091-B287-082A8C9667EE}" type="sibTrans" cxnId="{385AAD80-3E91-4131-AB93-C5363DF09602}">
      <dgm:prSet/>
      <dgm:spPr/>
      <dgm:t>
        <a:bodyPr/>
        <a:lstStyle/>
        <a:p>
          <a:endParaRPr lang="en-US"/>
        </a:p>
      </dgm:t>
    </dgm:pt>
    <dgm:pt modelId="{B8EADDDC-F58E-4B88-BD64-FC30AF82CA44}">
      <dgm:prSet phldrT="[Text]"/>
      <dgm:spPr/>
      <dgm:t>
        <a:bodyPr/>
        <a:lstStyle/>
        <a:p>
          <a:r>
            <a:rPr lang="en-US" dirty="0"/>
            <a:t>Strategic plan for programs and services to be offered in EPA/Menlo Park</a:t>
          </a:r>
        </a:p>
      </dgm:t>
    </dgm:pt>
    <dgm:pt modelId="{CCC692C8-3A59-400B-8831-9596A66AA5FC}" type="parTrans" cxnId="{AF1A8FAE-1BE5-49D7-9EDB-29A83665646F}">
      <dgm:prSet/>
      <dgm:spPr/>
      <dgm:t>
        <a:bodyPr/>
        <a:lstStyle/>
        <a:p>
          <a:endParaRPr lang="en-US"/>
        </a:p>
      </dgm:t>
    </dgm:pt>
    <dgm:pt modelId="{E5C71305-BF04-4B5B-A108-3DE693FE3826}" type="sibTrans" cxnId="{AF1A8FAE-1BE5-49D7-9EDB-29A83665646F}">
      <dgm:prSet/>
      <dgm:spPr/>
      <dgm:t>
        <a:bodyPr/>
        <a:lstStyle/>
        <a:p>
          <a:endParaRPr lang="en-US"/>
        </a:p>
      </dgm:t>
    </dgm:pt>
    <dgm:pt modelId="{B768DB33-5BEC-4A3C-8FD3-949AB5A215A6}" type="pres">
      <dgm:prSet presAssocID="{C75E83B2-D80C-449F-B433-89F9B52A3892}" presName="linearFlow" presStyleCnt="0">
        <dgm:presLayoutVars>
          <dgm:dir/>
          <dgm:animLvl val="lvl"/>
          <dgm:resizeHandles val="exact"/>
        </dgm:presLayoutVars>
      </dgm:prSet>
      <dgm:spPr/>
    </dgm:pt>
    <dgm:pt modelId="{0BDE25BF-A101-4B38-961C-07AB3105BA28}" type="pres">
      <dgm:prSet presAssocID="{095B0462-F65D-4595-B1E7-1B6AFECB5B7A}" presName="composite" presStyleCnt="0"/>
      <dgm:spPr/>
    </dgm:pt>
    <dgm:pt modelId="{21B9D9A4-B932-4E8D-A6A9-313A3FF15E12}" type="pres">
      <dgm:prSet presAssocID="{095B0462-F65D-4595-B1E7-1B6AFECB5B7A}" presName="parTx" presStyleLbl="node1" presStyleIdx="0" presStyleCnt="3">
        <dgm:presLayoutVars>
          <dgm:chMax val="0"/>
          <dgm:chPref val="0"/>
          <dgm:bulletEnabled val="1"/>
        </dgm:presLayoutVars>
      </dgm:prSet>
      <dgm:spPr/>
    </dgm:pt>
    <dgm:pt modelId="{13DC6F2C-E272-4BD3-B4A3-6108171A93C0}" type="pres">
      <dgm:prSet presAssocID="{095B0462-F65D-4595-B1E7-1B6AFECB5B7A}" presName="parSh" presStyleLbl="node1" presStyleIdx="0" presStyleCnt="3"/>
      <dgm:spPr/>
    </dgm:pt>
    <dgm:pt modelId="{B8334AB5-2B38-4515-B4A5-D168518FFA50}" type="pres">
      <dgm:prSet presAssocID="{095B0462-F65D-4595-B1E7-1B6AFECB5B7A}" presName="desTx" presStyleLbl="fgAcc1" presStyleIdx="0" presStyleCnt="3">
        <dgm:presLayoutVars>
          <dgm:bulletEnabled val="1"/>
        </dgm:presLayoutVars>
      </dgm:prSet>
      <dgm:spPr/>
    </dgm:pt>
    <dgm:pt modelId="{1AB1E80D-0DE2-40AC-9B12-12A7920E4643}" type="pres">
      <dgm:prSet presAssocID="{753FCE84-BF23-4381-989B-4FFB86E10220}" presName="sibTrans" presStyleLbl="sibTrans2D1" presStyleIdx="0" presStyleCnt="2"/>
      <dgm:spPr/>
    </dgm:pt>
    <dgm:pt modelId="{E8C72A6B-1D6F-48F0-AB30-1625F5E5BF50}" type="pres">
      <dgm:prSet presAssocID="{753FCE84-BF23-4381-989B-4FFB86E10220}" presName="connTx" presStyleLbl="sibTrans2D1" presStyleIdx="0" presStyleCnt="2"/>
      <dgm:spPr/>
    </dgm:pt>
    <dgm:pt modelId="{77ACEB70-1192-46BA-9710-3568B4644C6B}" type="pres">
      <dgm:prSet presAssocID="{F6BDBD17-C587-4D6D-B6FF-9B32ECE665D7}" presName="composite" presStyleCnt="0"/>
      <dgm:spPr/>
    </dgm:pt>
    <dgm:pt modelId="{673C5BE4-873D-4483-939D-99BEB1CC648D}" type="pres">
      <dgm:prSet presAssocID="{F6BDBD17-C587-4D6D-B6FF-9B32ECE665D7}" presName="parTx" presStyleLbl="node1" presStyleIdx="0" presStyleCnt="3">
        <dgm:presLayoutVars>
          <dgm:chMax val="0"/>
          <dgm:chPref val="0"/>
          <dgm:bulletEnabled val="1"/>
        </dgm:presLayoutVars>
      </dgm:prSet>
      <dgm:spPr/>
    </dgm:pt>
    <dgm:pt modelId="{EE3929A1-92E3-44AF-A9A7-F7B82CB86785}" type="pres">
      <dgm:prSet presAssocID="{F6BDBD17-C587-4D6D-B6FF-9B32ECE665D7}" presName="parSh" presStyleLbl="node1" presStyleIdx="1" presStyleCnt="3"/>
      <dgm:spPr/>
    </dgm:pt>
    <dgm:pt modelId="{DE6FA738-29BC-4066-8034-134D98A9C37B}" type="pres">
      <dgm:prSet presAssocID="{F6BDBD17-C587-4D6D-B6FF-9B32ECE665D7}" presName="desTx" presStyleLbl="fgAcc1" presStyleIdx="1" presStyleCnt="3" custScaleX="134889">
        <dgm:presLayoutVars>
          <dgm:bulletEnabled val="1"/>
        </dgm:presLayoutVars>
      </dgm:prSet>
      <dgm:spPr/>
    </dgm:pt>
    <dgm:pt modelId="{62AB3C60-AC0A-44C3-8596-0800BB91CC22}" type="pres">
      <dgm:prSet presAssocID="{BCAE9A6F-6084-4C10-81D1-4BD363FDCEB4}" presName="sibTrans" presStyleLbl="sibTrans2D1" presStyleIdx="1" presStyleCnt="2"/>
      <dgm:spPr/>
    </dgm:pt>
    <dgm:pt modelId="{F34D1B13-9F85-4541-AD78-8DEE016A342F}" type="pres">
      <dgm:prSet presAssocID="{BCAE9A6F-6084-4C10-81D1-4BD363FDCEB4}" presName="connTx" presStyleLbl="sibTrans2D1" presStyleIdx="1" presStyleCnt="2"/>
      <dgm:spPr/>
    </dgm:pt>
    <dgm:pt modelId="{610BDC26-8988-48AA-8FBD-7367F526CAB2}" type="pres">
      <dgm:prSet presAssocID="{6DE98E49-148D-4A2C-BF28-4D1ED63B849C}" presName="composite" presStyleCnt="0"/>
      <dgm:spPr/>
    </dgm:pt>
    <dgm:pt modelId="{94816193-C09E-42E8-974E-99C84126A627}" type="pres">
      <dgm:prSet presAssocID="{6DE98E49-148D-4A2C-BF28-4D1ED63B849C}" presName="parTx" presStyleLbl="node1" presStyleIdx="1" presStyleCnt="3">
        <dgm:presLayoutVars>
          <dgm:chMax val="0"/>
          <dgm:chPref val="0"/>
          <dgm:bulletEnabled val="1"/>
        </dgm:presLayoutVars>
      </dgm:prSet>
      <dgm:spPr/>
    </dgm:pt>
    <dgm:pt modelId="{9B2D0D07-D642-4602-8F50-C182536E4A1A}" type="pres">
      <dgm:prSet presAssocID="{6DE98E49-148D-4A2C-BF28-4D1ED63B849C}" presName="parSh" presStyleLbl="node1" presStyleIdx="2" presStyleCnt="3"/>
      <dgm:spPr/>
    </dgm:pt>
    <dgm:pt modelId="{54FD17FC-AB74-47C0-A5C3-2F0C3DA41A64}" type="pres">
      <dgm:prSet presAssocID="{6DE98E49-148D-4A2C-BF28-4D1ED63B849C}" presName="desTx" presStyleLbl="fgAcc1" presStyleIdx="2" presStyleCnt="3">
        <dgm:presLayoutVars>
          <dgm:bulletEnabled val="1"/>
        </dgm:presLayoutVars>
      </dgm:prSet>
      <dgm:spPr/>
    </dgm:pt>
  </dgm:ptLst>
  <dgm:cxnLst>
    <dgm:cxn modelId="{6223701C-093E-4E32-B1D8-6ABD99A36DED}" type="presOf" srcId="{C75E83B2-D80C-449F-B433-89F9B52A3892}" destId="{B768DB33-5BEC-4A3C-8FD3-949AB5A215A6}" srcOrd="0" destOrd="0" presId="urn:microsoft.com/office/officeart/2005/8/layout/process3"/>
    <dgm:cxn modelId="{E4920E28-09C4-4F3D-8285-7F61FE48AFCC}" type="presOf" srcId="{2CBBF19C-64E0-470B-9460-8C813C654914}" destId="{B8334AB5-2B38-4515-B4A5-D168518FFA50}" srcOrd="0" destOrd="0" presId="urn:microsoft.com/office/officeart/2005/8/layout/process3"/>
    <dgm:cxn modelId="{0059563F-6CC1-4279-B244-70364D5C65F0}" srcId="{095B0462-F65D-4595-B1E7-1B6AFECB5B7A}" destId="{2CBBF19C-64E0-470B-9460-8C813C654914}" srcOrd="0" destOrd="0" parTransId="{1E7F240B-7263-403A-91E3-DD9C3494AA85}" sibTransId="{036E482E-1715-47D7-A8DB-2A4F88EDCAEE}"/>
    <dgm:cxn modelId="{82770B65-11D5-4015-9CD1-4B0A8F323129}" type="presOf" srcId="{4A055118-3630-4304-8A14-23AFD6694185}" destId="{B8334AB5-2B38-4515-B4A5-D168518FFA50}" srcOrd="0" destOrd="2" presId="urn:microsoft.com/office/officeart/2005/8/layout/process3"/>
    <dgm:cxn modelId="{7074864C-C508-4F95-9B4D-49B573C85BD9}" type="presOf" srcId="{6DE98E49-148D-4A2C-BF28-4D1ED63B849C}" destId="{94816193-C09E-42E8-974E-99C84126A627}" srcOrd="0" destOrd="0" presId="urn:microsoft.com/office/officeart/2005/8/layout/process3"/>
    <dgm:cxn modelId="{16300C6F-F375-4CBD-A8D8-82760F442179}" srcId="{C75E83B2-D80C-449F-B433-89F9B52A3892}" destId="{F6BDBD17-C587-4D6D-B6FF-9B32ECE665D7}" srcOrd="1" destOrd="0" parTransId="{64838976-45FB-4E45-B2D9-1692F2DAC950}" sibTransId="{BCAE9A6F-6084-4C10-81D1-4BD363FDCEB4}"/>
    <dgm:cxn modelId="{37B7E354-7E66-4C7C-96FB-6BABCBA5F24F}" type="presOf" srcId="{753FCE84-BF23-4381-989B-4FFB86E10220}" destId="{E8C72A6B-1D6F-48F0-AB30-1625F5E5BF50}" srcOrd="1" destOrd="0" presId="urn:microsoft.com/office/officeart/2005/8/layout/process3"/>
    <dgm:cxn modelId="{EB16C375-2482-46FF-8F56-DD831B7D8BFC}" srcId="{6DE98E49-148D-4A2C-BF28-4D1ED63B849C}" destId="{D420AFD0-BCDE-40CB-BF41-45E8C9C8D19B}" srcOrd="0" destOrd="0" parTransId="{FCEB1872-4165-4CD3-8E3A-D1B2F72DE002}" sibTransId="{FCE2ABBD-C409-465D-A874-17B57E6FF1BA}"/>
    <dgm:cxn modelId="{385AAD80-3E91-4131-AB93-C5363DF09602}" srcId="{6DE98E49-148D-4A2C-BF28-4D1ED63B849C}" destId="{5B0B64EF-8DBE-4F37-9D1E-7244C450B131}" srcOrd="1" destOrd="0" parTransId="{53DEA768-5A2C-49E5-A4F1-00E94CD85B3E}" sibTransId="{61919B43-73B7-4091-B287-082A8C9667EE}"/>
    <dgm:cxn modelId="{73A31386-3161-4831-A7BD-231E12E0DE65}" type="presOf" srcId="{5B0B64EF-8DBE-4F37-9D1E-7244C450B131}" destId="{54FD17FC-AB74-47C0-A5C3-2F0C3DA41A64}" srcOrd="0" destOrd="1" presId="urn:microsoft.com/office/officeart/2005/8/layout/process3"/>
    <dgm:cxn modelId="{02A0438E-930E-48BB-AB9D-60BFA58689F7}" srcId="{095B0462-F65D-4595-B1E7-1B6AFECB5B7A}" destId="{E8001BE5-635A-45A6-96D9-E9ABF141EBB8}" srcOrd="1" destOrd="0" parTransId="{69879BC2-8121-41BF-9FEF-616F5AF82AC2}" sibTransId="{49F25F55-DA23-41B7-A574-68FD3CCCA512}"/>
    <dgm:cxn modelId="{6B3C9E98-7EE8-4737-A6B5-DAD08A038AB0}" type="presOf" srcId="{D420AFD0-BCDE-40CB-BF41-45E8C9C8D19B}" destId="{54FD17FC-AB74-47C0-A5C3-2F0C3DA41A64}" srcOrd="0" destOrd="0" presId="urn:microsoft.com/office/officeart/2005/8/layout/process3"/>
    <dgm:cxn modelId="{164829A1-C1ED-482A-B59F-B17EB321B991}" type="presOf" srcId="{095B0462-F65D-4595-B1E7-1B6AFECB5B7A}" destId="{13DC6F2C-E272-4BD3-B4A3-6108171A93C0}" srcOrd="1" destOrd="0" presId="urn:microsoft.com/office/officeart/2005/8/layout/process3"/>
    <dgm:cxn modelId="{6CC837AA-3664-4DB5-A307-55D9B20678A1}" type="presOf" srcId="{6DE98E49-148D-4A2C-BF28-4D1ED63B849C}" destId="{9B2D0D07-D642-4602-8F50-C182536E4A1A}" srcOrd="1" destOrd="0" presId="urn:microsoft.com/office/officeart/2005/8/layout/process3"/>
    <dgm:cxn modelId="{19A979AB-7CFB-4D46-AA88-19798F59617B}" type="presOf" srcId="{B6D837D6-6387-4469-9453-0C273F59815F}" destId="{DE6FA738-29BC-4066-8034-134D98A9C37B}" srcOrd="0" destOrd="0" presId="urn:microsoft.com/office/officeart/2005/8/layout/process3"/>
    <dgm:cxn modelId="{AF1A8FAE-1BE5-49D7-9EDB-29A83665646F}" srcId="{F6BDBD17-C587-4D6D-B6FF-9B32ECE665D7}" destId="{B8EADDDC-F58E-4B88-BD64-FC30AF82CA44}" srcOrd="2" destOrd="0" parTransId="{CCC692C8-3A59-400B-8831-9596A66AA5FC}" sibTransId="{E5C71305-BF04-4B5B-A108-3DE693FE3826}"/>
    <dgm:cxn modelId="{FFB05BB0-1BD3-4197-8B66-BB76EE4D7596}" srcId="{095B0462-F65D-4595-B1E7-1B6AFECB5B7A}" destId="{4A055118-3630-4304-8A14-23AFD6694185}" srcOrd="2" destOrd="0" parTransId="{BF5B5A80-D5A3-4110-9220-A68E279B1B3D}" sibTransId="{161F1C3D-4470-4F73-BBD2-B0EA30B85B11}"/>
    <dgm:cxn modelId="{8D016ABC-9268-4F5B-B0EA-9202E43A1780}" srcId="{F6BDBD17-C587-4D6D-B6FF-9B32ECE665D7}" destId="{B6D837D6-6387-4469-9453-0C273F59815F}" srcOrd="0" destOrd="0" parTransId="{2D34986E-B2D5-42EB-8C69-D3C80014AC40}" sibTransId="{B3543037-00DC-4883-BD51-37D20E3C0C14}"/>
    <dgm:cxn modelId="{884805C0-AED6-4C45-84C1-664808F8379A}" type="presOf" srcId="{F6BDBD17-C587-4D6D-B6FF-9B32ECE665D7}" destId="{EE3929A1-92E3-44AF-A9A7-F7B82CB86785}" srcOrd="1" destOrd="0" presId="urn:microsoft.com/office/officeart/2005/8/layout/process3"/>
    <dgm:cxn modelId="{D9B140C7-17AE-4B9C-96FB-CCDE32BC81AB}" srcId="{C75E83B2-D80C-449F-B433-89F9B52A3892}" destId="{095B0462-F65D-4595-B1E7-1B6AFECB5B7A}" srcOrd="0" destOrd="0" parTransId="{2C0822F7-ECB3-43C8-8C41-8E6AE47038C7}" sibTransId="{753FCE84-BF23-4381-989B-4FFB86E10220}"/>
    <dgm:cxn modelId="{78FAECCF-8DBF-4DEF-B056-0F49A0409254}" type="presOf" srcId="{B8EADDDC-F58E-4B88-BD64-FC30AF82CA44}" destId="{DE6FA738-29BC-4066-8034-134D98A9C37B}" srcOrd="0" destOrd="2" presId="urn:microsoft.com/office/officeart/2005/8/layout/process3"/>
    <dgm:cxn modelId="{28C79CD8-CCBD-483D-8A8D-2A9D82CC0553}" srcId="{C75E83B2-D80C-449F-B433-89F9B52A3892}" destId="{6DE98E49-148D-4A2C-BF28-4D1ED63B849C}" srcOrd="2" destOrd="0" parTransId="{C3889EB6-06D8-4A9D-A573-E3A7CF2EAA5F}" sibTransId="{C25DCC8F-0648-4A8D-A1EA-AE3C2E042EF4}"/>
    <dgm:cxn modelId="{425E80E5-1E82-49AD-8D57-1391F0E47EEA}" type="presOf" srcId="{F6BDBD17-C587-4D6D-B6FF-9B32ECE665D7}" destId="{673C5BE4-873D-4483-939D-99BEB1CC648D}" srcOrd="0" destOrd="0" presId="urn:microsoft.com/office/officeart/2005/8/layout/process3"/>
    <dgm:cxn modelId="{4B9EDFE7-B3E8-406E-ABCA-DB811C64F93E}" type="presOf" srcId="{BCAE9A6F-6084-4C10-81D1-4BD363FDCEB4}" destId="{62AB3C60-AC0A-44C3-8596-0800BB91CC22}" srcOrd="0" destOrd="0" presId="urn:microsoft.com/office/officeart/2005/8/layout/process3"/>
    <dgm:cxn modelId="{F8A7FEE9-77E0-4243-A524-FD39D450E968}" type="presOf" srcId="{BCAE9A6F-6084-4C10-81D1-4BD363FDCEB4}" destId="{F34D1B13-9F85-4541-AD78-8DEE016A342F}" srcOrd="1" destOrd="0" presId="urn:microsoft.com/office/officeart/2005/8/layout/process3"/>
    <dgm:cxn modelId="{8784C6EA-683F-46DF-9223-2001F611B2D3}" srcId="{F6BDBD17-C587-4D6D-B6FF-9B32ECE665D7}" destId="{F0F0BDB7-3CF4-4AAA-9B70-96573FE4A43A}" srcOrd="1" destOrd="0" parTransId="{46ADCA2E-8AE4-4A33-8D5A-28BD06D3A8FD}" sibTransId="{23191DFA-22EE-42A9-B53A-17E4EF78533D}"/>
    <dgm:cxn modelId="{99A102F1-6A0B-413E-8AE6-1E962BA58712}" type="presOf" srcId="{095B0462-F65D-4595-B1E7-1B6AFECB5B7A}" destId="{21B9D9A4-B932-4E8D-A6A9-313A3FF15E12}" srcOrd="0" destOrd="0" presId="urn:microsoft.com/office/officeart/2005/8/layout/process3"/>
    <dgm:cxn modelId="{5A515BF1-76D0-42DB-868A-1D064B8CA72A}" type="presOf" srcId="{753FCE84-BF23-4381-989B-4FFB86E10220}" destId="{1AB1E80D-0DE2-40AC-9B12-12A7920E4643}" srcOrd="0" destOrd="0" presId="urn:microsoft.com/office/officeart/2005/8/layout/process3"/>
    <dgm:cxn modelId="{767027F2-132A-4D1D-94A0-5AAB08F43156}" type="presOf" srcId="{F0F0BDB7-3CF4-4AAA-9B70-96573FE4A43A}" destId="{DE6FA738-29BC-4066-8034-134D98A9C37B}" srcOrd="0" destOrd="1" presId="urn:microsoft.com/office/officeart/2005/8/layout/process3"/>
    <dgm:cxn modelId="{8D7994F6-4602-49CF-B10F-857F184841F1}" type="presOf" srcId="{E8001BE5-635A-45A6-96D9-E9ABF141EBB8}" destId="{B8334AB5-2B38-4515-B4A5-D168518FFA50}" srcOrd="0" destOrd="1" presId="urn:microsoft.com/office/officeart/2005/8/layout/process3"/>
    <dgm:cxn modelId="{7E58382A-B0CE-4FBC-9795-3B6203965E35}" type="presParOf" srcId="{B768DB33-5BEC-4A3C-8FD3-949AB5A215A6}" destId="{0BDE25BF-A101-4B38-961C-07AB3105BA28}" srcOrd="0" destOrd="0" presId="urn:microsoft.com/office/officeart/2005/8/layout/process3"/>
    <dgm:cxn modelId="{0943D842-6338-4D56-9E78-51B039FFD486}" type="presParOf" srcId="{0BDE25BF-A101-4B38-961C-07AB3105BA28}" destId="{21B9D9A4-B932-4E8D-A6A9-313A3FF15E12}" srcOrd="0" destOrd="0" presId="urn:microsoft.com/office/officeart/2005/8/layout/process3"/>
    <dgm:cxn modelId="{D5C7420A-7236-4313-8148-29870A335C0D}" type="presParOf" srcId="{0BDE25BF-A101-4B38-961C-07AB3105BA28}" destId="{13DC6F2C-E272-4BD3-B4A3-6108171A93C0}" srcOrd="1" destOrd="0" presId="urn:microsoft.com/office/officeart/2005/8/layout/process3"/>
    <dgm:cxn modelId="{F41BF701-FAF0-4716-B649-3117DF55A2FF}" type="presParOf" srcId="{0BDE25BF-A101-4B38-961C-07AB3105BA28}" destId="{B8334AB5-2B38-4515-B4A5-D168518FFA50}" srcOrd="2" destOrd="0" presId="urn:microsoft.com/office/officeart/2005/8/layout/process3"/>
    <dgm:cxn modelId="{10EB0CB2-6716-4479-A56E-2A4193EBE27A}" type="presParOf" srcId="{B768DB33-5BEC-4A3C-8FD3-949AB5A215A6}" destId="{1AB1E80D-0DE2-40AC-9B12-12A7920E4643}" srcOrd="1" destOrd="0" presId="urn:microsoft.com/office/officeart/2005/8/layout/process3"/>
    <dgm:cxn modelId="{C4A42958-4E62-4AA1-8D9F-DDEEC7D7244C}" type="presParOf" srcId="{1AB1E80D-0DE2-40AC-9B12-12A7920E4643}" destId="{E8C72A6B-1D6F-48F0-AB30-1625F5E5BF50}" srcOrd="0" destOrd="0" presId="urn:microsoft.com/office/officeart/2005/8/layout/process3"/>
    <dgm:cxn modelId="{A1871599-6C99-48C7-B822-87C9F29FAE6F}" type="presParOf" srcId="{B768DB33-5BEC-4A3C-8FD3-949AB5A215A6}" destId="{77ACEB70-1192-46BA-9710-3568B4644C6B}" srcOrd="2" destOrd="0" presId="urn:microsoft.com/office/officeart/2005/8/layout/process3"/>
    <dgm:cxn modelId="{68D13090-F825-4DAF-8675-50A28AA6A16C}" type="presParOf" srcId="{77ACEB70-1192-46BA-9710-3568B4644C6B}" destId="{673C5BE4-873D-4483-939D-99BEB1CC648D}" srcOrd="0" destOrd="0" presId="urn:microsoft.com/office/officeart/2005/8/layout/process3"/>
    <dgm:cxn modelId="{815D3750-B3DC-42A0-9C3F-4A7B18B2359B}" type="presParOf" srcId="{77ACEB70-1192-46BA-9710-3568B4644C6B}" destId="{EE3929A1-92E3-44AF-A9A7-F7B82CB86785}" srcOrd="1" destOrd="0" presId="urn:microsoft.com/office/officeart/2005/8/layout/process3"/>
    <dgm:cxn modelId="{2143AA37-7F79-43C3-ABD4-89BA09E894FB}" type="presParOf" srcId="{77ACEB70-1192-46BA-9710-3568B4644C6B}" destId="{DE6FA738-29BC-4066-8034-134D98A9C37B}" srcOrd="2" destOrd="0" presId="urn:microsoft.com/office/officeart/2005/8/layout/process3"/>
    <dgm:cxn modelId="{57E7246B-0251-4B6C-A70B-FBA19E1E8FE4}" type="presParOf" srcId="{B768DB33-5BEC-4A3C-8FD3-949AB5A215A6}" destId="{62AB3C60-AC0A-44C3-8596-0800BB91CC22}" srcOrd="3" destOrd="0" presId="urn:microsoft.com/office/officeart/2005/8/layout/process3"/>
    <dgm:cxn modelId="{FB2410EA-7A7E-40BC-9E9C-576BB3C0D1E8}" type="presParOf" srcId="{62AB3C60-AC0A-44C3-8596-0800BB91CC22}" destId="{F34D1B13-9F85-4541-AD78-8DEE016A342F}" srcOrd="0" destOrd="0" presId="urn:microsoft.com/office/officeart/2005/8/layout/process3"/>
    <dgm:cxn modelId="{8B32832B-2FF8-46AD-B1EC-2B413501E66B}" type="presParOf" srcId="{B768DB33-5BEC-4A3C-8FD3-949AB5A215A6}" destId="{610BDC26-8988-48AA-8FBD-7367F526CAB2}" srcOrd="4" destOrd="0" presId="urn:microsoft.com/office/officeart/2005/8/layout/process3"/>
    <dgm:cxn modelId="{6B4E00E6-CA80-4BE8-B841-47A1725C85CA}" type="presParOf" srcId="{610BDC26-8988-48AA-8FBD-7367F526CAB2}" destId="{94816193-C09E-42E8-974E-99C84126A627}" srcOrd="0" destOrd="0" presId="urn:microsoft.com/office/officeart/2005/8/layout/process3"/>
    <dgm:cxn modelId="{E3C94E23-34E4-407D-A7BE-7484873A98BE}" type="presParOf" srcId="{610BDC26-8988-48AA-8FBD-7367F526CAB2}" destId="{9B2D0D07-D642-4602-8F50-C182536E4A1A}" srcOrd="1" destOrd="0" presId="urn:microsoft.com/office/officeart/2005/8/layout/process3"/>
    <dgm:cxn modelId="{D7F49D0B-92EF-4DFE-B9DF-96CF928D8A28}" type="presParOf" srcId="{610BDC26-8988-48AA-8FBD-7367F526CAB2}" destId="{54FD17FC-AB74-47C0-A5C3-2F0C3DA41A6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5E83B2-D80C-449F-B433-89F9B52A3892}"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095B0462-F65D-4595-B1E7-1B6AFECB5B7A}">
      <dgm:prSet phldrT="[Text]"/>
      <dgm:spPr/>
      <dgm:t>
        <a:bodyPr/>
        <a:lstStyle/>
        <a:p>
          <a:r>
            <a:rPr lang="en-US" dirty="0"/>
            <a:t>Lead(s)</a:t>
          </a:r>
        </a:p>
      </dgm:t>
    </dgm:pt>
    <dgm:pt modelId="{2C0822F7-ECB3-43C8-8C41-8E6AE47038C7}" type="parTrans" cxnId="{D9B140C7-17AE-4B9C-96FB-CCDE32BC81AB}">
      <dgm:prSet/>
      <dgm:spPr/>
      <dgm:t>
        <a:bodyPr/>
        <a:lstStyle/>
        <a:p>
          <a:endParaRPr lang="en-US"/>
        </a:p>
      </dgm:t>
    </dgm:pt>
    <dgm:pt modelId="{753FCE84-BF23-4381-989B-4FFB86E10220}" type="sibTrans" cxnId="{D9B140C7-17AE-4B9C-96FB-CCDE32BC81AB}">
      <dgm:prSet/>
      <dgm:spPr/>
      <dgm:t>
        <a:bodyPr/>
        <a:lstStyle/>
        <a:p>
          <a:endParaRPr lang="en-US"/>
        </a:p>
      </dgm:t>
    </dgm:pt>
    <dgm:pt modelId="{2CBBF19C-64E0-470B-9460-8C813C654914}">
      <dgm:prSet phldrT="[Text]"/>
      <dgm:spPr/>
      <dgm:t>
        <a:bodyPr/>
        <a:lstStyle/>
        <a:p>
          <a:r>
            <a:rPr lang="en-US" b="1" dirty="0"/>
            <a:t>Ron Andrade</a:t>
          </a:r>
        </a:p>
      </dgm:t>
    </dgm:pt>
    <dgm:pt modelId="{1E7F240B-7263-403A-91E3-DD9C3494AA85}" type="parTrans" cxnId="{0059563F-6CC1-4279-B244-70364D5C65F0}">
      <dgm:prSet/>
      <dgm:spPr/>
      <dgm:t>
        <a:bodyPr/>
        <a:lstStyle/>
        <a:p>
          <a:endParaRPr lang="en-US"/>
        </a:p>
      </dgm:t>
    </dgm:pt>
    <dgm:pt modelId="{036E482E-1715-47D7-A8DB-2A4F88EDCAEE}" type="sibTrans" cxnId="{0059563F-6CC1-4279-B244-70364D5C65F0}">
      <dgm:prSet/>
      <dgm:spPr/>
      <dgm:t>
        <a:bodyPr/>
        <a:lstStyle/>
        <a:p>
          <a:endParaRPr lang="en-US"/>
        </a:p>
      </dgm:t>
    </dgm:pt>
    <dgm:pt modelId="{F6BDBD17-C587-4D6D-B6FF-9B32ECE665D7}">
      <dgm:prSet phldrT="[Text]"/>
      <dgm:spPr/>
      <dgm:t>
        <a:bodyPr/>
        <a:lstStyle/>
        <a:p>
          <a:r>
            <a:rPr lang="en-US" dirty="0"/>
            <a:t>Desired Outcomes</a:t>
          </a:r>
        </a:p>
      </dgm:t>
    </dgm:pt>
    <dgm:pt modelId="{64838976-45FB-4E45-B2D9-1692F2DAC950}" type="parTrans" cxnId="{16300C6F-F375-4CBD-A8D8-82760F442179}">
      <dgm:prSet/>
      <dgm:spPr/>
      <dgm:t>
        <a:bodyPr/>
        <a:lstStyle/>
        <a:p>
          <a:endParaRPr lang="en-US"/>
        </a:p>
      </dgm:t>
    </dgm:pt>
    <dgm:pt modelId="{BCAE9A6F-6084-4C10-81D1-4BD363FDCEB4}" type="sibTrans" cxnId="{16300C6F-F375-4CBD-A8D8-82760F442179}">
      <dgm:prSet/>
      <dgm:spPr/>
      <dgm:t>
        <a:bodyPr/>
        <a:lstStyle/>
        <a:p>
          <a:endParaRPr lang="en-US"/>
        </a:p>
      </dgm:t>
    </dgm:pt>
    <dgm:pt modelId="{6DE98E49-148D-4A2C-BF28-4D1ED63B849C}">
      <dgm:prSet phldrT="[Text]"/>
      <dgm:spPr/>
      <dgm:t>
        <a:bodyPr/>
        <a:lstStyle/>
        <a:p>
          <a:r>
            <a:rPr lang="en-US" dirty="0"/>
            <a:t>Timing</a:t>
          </a:r>
        </a:p>
      </dgm:t>
    </dgm:pt>
    <dgm:pt modelId="{C3889EB6-06D8-4A9D-A573-E3A7CF2EAA5F}" type="parTrans" cxnId="{28C79CD8-CCBD-483D-8A8D-2A9D82CC0553}">
      <dgm:prSet/>
      <dgm:spPr/>
      <dgm:t>
        <a:bodyPr/>
        <a:lstStyle/>
        <a:p>
          <a:endParaRPr lang="en-US"/>
        </a:p>
      </dgm:t>
    </dgm:pt>
    <dgm:pt modelId="{C25DCC8F-0648-4A8D-A1EA-AE3C2E042EF4}" type="sibTrans" cxnId="{28C79CD8-CCBD-483D-8A8D-2A9D82CC0553}">
      <dgm:prSet/>
      <dgm:spPr/>
      <dgm:t>
        <a:bodyPr/>
        <a:lstStyle/>
        <a:p>
          <a:endParaRPr lang="en-US"/>
        </a:p>
      </dgm:t>
    </dgm:pt>
    <dgm:pt modelId="{D420AFD0-BCDE-40CB-BF41-45E8C9C8D19B}">
      <dgm:prSet phldrT="[Text]"/>
      <dgm:spPr/>
      <dgm:t>
        <a:bodyPr/>
        <a:lstStyle/>
        <a:p>
          <a:r>
            <a:rPr lang="en-US"/>
            <a:t>Inventory &amp; Outline of desired FYE elements – Fall 2025</a:t>
          </a:r>
          <a:endParaRPr lang="en-US" dirty="0"/>
        </a:p>
      </dgm:t>
    </dgm:pt>
    <dgm:pt modelId="{FCEB1872-4165-4CD3-8E3A-D1B2F72DE002}" type="parTrans" cxnId="{EB16C375-2482-46FF-8F56-DD831B7D8BFC}">
      <dgm:prSet/>
      <dgm:spPr/>
      <dgm:t>
        <a:bodyPr/>
        <a:lstStyle/>
        <a:p>
          <a:endParaRPr lang="en-US"/>
        </a:p>
      </dgm:t>
    </dgm:pt>
    <dgm:pt modelId="{FCE2ABBD-C409-465D-A874-17B57E6FF1BA}" type="sibTrans" cxnId="{EB16C375-2482-46FF-8F56-DD831B7D8BFC}">
      <dgm:prSet/>
      <dgm:spPr/>
      <dgm:t>
        <a:bodyPr/>
        <a:lstStyle/>
        <a:p>
          <a:endParaRPr lang="en-US"/>
        </a:p>
      </dgm:t>
    </dgm:pt>
    <dgm:pt modelId="{BEFDE6C4-8548-4BAD-A825-6337E9F01453}">
      <dgm:prSet phldrT="[Text]"/>
      <dgm:spPr/>
      <dgm:t>
        <a:bodyPr/>
        <a:lstStyle/>
        <a:p>
          <a:r>
            <a:rPr lang="en-US" dirty="0"/>
            <a:t>Max Hartman</a:t>
          </a:r>
        </a:p>
      </dgm:t>
    </dgm:pt>
    <dgm:pt modelId="{53457A52-79FD-41F7-B8F1-0EF746997BDC}" type="parTrans" cxnId="{49CD1182-CF9A-4BAB-A9F2-B46D24CF1764}">
      <dgm:prSet/>
      <dgm:spPr/>
      <dgm:t>
        <a:bodyPr/>
        <a:lstStyle/>
        <a:p>
          <a:endParaRPr lang="en-US"/>
        </a:p>
      </dgm:t>
    </dgm:pt>
    <dgm:pt modelId="{58E9B2F4-45BB-4AA8-8A35-BAF1A4AB849E}" type="sibTrans" cxnId="{49CD1182-CF9A-4BAB-A9F2-B46D24CF1764}">
      <dgm:prSet/>
      <dgm:spPr/>
      <dgm:t>
        <a:bodyPr/>
        <a:lstStyle/>
        <a:p>
          <a:endParaRPr lang="en-US"/>
        </a:p>
      </dgm:t>
    </dgm:pt>
    <dgm:pt modelId="{12D652C6-4192-4827-AF2A-14AA0E81647E}">
      <dgm:prSet phldrT="[Text]"/>
      <dgm:spPr/>
      <dgm:t>
        <a:bodyPr/>
        <a:lstStyle/>
        <a:p>
          <a:r>
            <a:rPr lang="en-US"/>
            <a:t>Take inventory of current activities</a:t>
          </a:r>
          <a:endParaRPr lang="en-US" dirty="0"/>
        </a:p>
      </dgm:t>
    </dgm:pt>
    <dgm:pt modelId="{E09FAA16-C73C-4D0E-921D-8072BEF3855B}" type="parTrans" cxnId="{A3F0EA7A-0B81-4E5C-9ED2-029A4DE03B89}">
      <dgm:prSet/>
      <dgm:spPr/>
      <dgm:t>
        <a:bodyPr/>
        <a:lstStyle/>
        <a:p>
          <a:endParaRPr lang="en-US"/>
        </a:p>
      </dgm:t>
    </dgm:pt>
    <dgm:pt modelId="{4FE574AE-F4FF-4E64-BDB3-19ED6E56054A}" type="sibTrans" cxnId="{A3F0EA7A-0B81-4E5C-9ED2-029A4DE03B89}">
      <dgm:prSet/>
      <dgm:spPr/>
      <dgm:t>
        <a:bodyPr/>
        <a:lstStyle/>
        <a:p>
          <a:endParaRPr lang="en-US"/>
        </a:p>
      </dgm:t>
    </dgm:pt>
    <dgm:pt modelId="{673463CE-7E3D-4FDD-86CC-76DDE592A254}">
      <dgm:prSet phldrT="[Text]"/>
      <dgm:spPr/>
      <dgm:t>
        <a:bodyPr/>
        <a:lstStyle/>
        <a:p>
          <a:r>
            <a:rPr lang="en-US" dirty="0"/>
            <a:t>Canada’s Retention and Early Alert Work Group (CREW)</a:t>
          </a:r>
        </a:p>
      </dgm:t>
    </dgm:pt>
    <dgm:pt modelId="{C04A96AD-FD3E-4C95-8B85-1FC2699B3993}" type="parTrans" cxnId="{55EDDBB2-FF30-498C-90C4-28192838B637}">
      <dgm:prSet/>
      <dgm:spPr/>
      <dgm:t>
        <a:bodyPr/>
        <a:lstStyle/>
        <a:p>
          <a:endParaRPr lang="en-US"/>
        </a:p>
      </dgm:t>
    </dgm:pt>
    <dgm:pt modelId="{23BFE167-3A97-40B8-AB0C-3EDE690FEB88}" type="sibTrans" cxnId="{55EDDBB2-FF30-498C-90C4-28192838B637}">
      <dgm:prSet/>
      <dgm:spPr/>
      <dgm:t>
        <a:bodyPr/>
        <a:lstStyle/>
        <a:p>
          <a:endParaRPr lang="en-US"/>
        </a:p>
      </dgm:t>
    </dgm:pt>
    <dgm:pt modelId="{B431A567-49AA-4BBC-BD31-318CAD5B0E18}">
      <dgm:prSet phldrT="[Text]"/>
      <dgm:spPr/>
      <dgm:t>
        <a:bodyPr/>
        <a:lstStyle/>
        <a:p>
          <a:r>
            <a:rPr lang="en-US" dirty="0"/>
            <a:t>Faculty (TBD)</a:t>
          </a:r>
        </a:p>
      </dgm:t>
    </dgm:pt>
    <dgm:pt modelId="{6928A357-AC88-46D6-9093-1EC0DEB6A111}" type="parTrans" cxnId="{F783CD36-7B8E-4BE2-84A2-50FDF1C52F66}">
      <dgm:prSet/>
      <dgm:spPr/>
      <dgm:t>
        <a:bodyPr/>
        <a:lstStyle/>
        <a:p>
          <a:endParaRPr lang="en-US"/>
        </a:p>
      </dgm:t>
    </dgm:pt>
    <dgm:pt modelId="{39325345-F3E3-4A12-9D2F-FBDF49425A3C}" type="sibTrans" cxnId="{F783CD36-7B8E-4BE2-84A2-50FDF1C52F66}">
      <dgm:prSet/>
      <dgm:spPr/>
      <dgm:t>
        <a:bodyPr/>
        <a:lstStyle/>
        <a:p>
          <a:endParaRPr lang="en-US"/>
        </a:p>
      </dgm:t>
    </dgm:pt>
    <dgm:pt modelId="{01F0D346-15DE-4C70-B761-0FA57CB1B465}">
      <dgm:prSet/>
      <dgm:spPr/>
      <dgm:t>
        <a:bodyPr/>
        <a:lstStyle/>
        <a:p>
          <a:pPr>
            <a:buFont typeface="Calibri" panose="020F0502020204030204" pitchFamily="34" charset="0"/>
            <a:buChar char="•"/>
          </a:pPr>
          <a:r>
            <a:rPr lang="en-US"/>
            <a:t>Outline desired FYE elements</a:t>
          </a:r>
        </a:p>
      </dgm:t>
    </dgm:pt>
    <dgm:pt modelId="{475DC186-C6D0-4D24-94AA-770EDFB7DBCE}" type="parTrans" cxnId="{4710EFDD-1B2B-4E68-82A3-33F948AED5FB}">
      <dgm:prSet/>
      <dgm:spPr/>
      <dgm:t>
        <a:bodyPr/>
        <a:lstStyle/>
        <a:p>
          <a:endParaRPr lang="en-US"/>
        </a:p>
      </dgm:t>
    </dgm:pt>
    <dgm:pt modelId="{CDD6A05B-61BE-455B-936A-DD3446826928}" type="sibTrans" cxnId="{4710EFDD-1B2B-4E68-82A3-33F948AED5FB}">
      <dgm:prSet/>
      <dgm:spPr/>
      <dgm:t>
        <a:bodyPr/>
        <a:lstStyle/>
        <a:p>
          <a:endParaRPr lang="en-US"/>
        </a:p>
      </dgm:t>
    </dgm:pt>
    <dgm:pt modelId="{F36811BF-8BA6-47B5-BAD8-C47F260E2535}">
      <dgm:prSet/>
      <dgm:spPr/>
      <dgm:t>
        <a:bodyPr/>
        <a:lstStyle/>
        <a:p>
          <a:pPr>
            <a:buFont typeface="Calibri" panose="020F0502020204030204" pitchFamily="34" charset="0"/>
            <a:buChar char="•"/>
          </a:pPr>
          <a:r>
            <a:rPr lang="en-US"/>
            <a:t>Identify gaps and opportunities to further FYE outcomes </a:t>
          </a:r>
        </a:p>
      </dgm:t>
    </dgm:pt>
    <dgm:pt modelId="{6585010D-2675-47B8-A6E6-EA56A0635106}" type="parTrans" cxnId="{68D23845-2752-4149-981C-9F101D9E0681}">
      <dgm:prSet/>
      <dgm:spPr/>
      <dgm:t>
        <a:bodyPr/>
        <a:lstStyle/>
        <a:p>
          <a:endParaRPr lang="en-US"/>
        </a:p>
      </dgm:t>
    </dgm:pt>
    <dgm:pt modelId="{2F2DF893-3016-4BDE-814A-75E16B3E23BA}" type="sibTrans" cxnId="{68D23845-2752-4149-981C-9F101D9E0681}">
      <dgm:prSet/>
      <dgm:spPr/>
      <dgm:t>
        <a:bodyPr/>
        <a:lstStyle/>
        <a:p>
          <a:endParaRPr lang="en-US"/>
        </a:p>
      </dgm:t>
    </dgm:pt>
    <dgm:pt modelId="{A1E5C4A5-012C-4C48-A362-DD73D7727571}">
      <dgm:prSet/>
      <dgm:spPr/>
      <dgm:t>
        <a:bodyPr/>
        <a:lstStyle/>
        <a:p>
          <a:pPr>
            <a:buFont typeface="Calibri" panose="020F0502020204030204" pitchFamily="34" charset="0"/>
            <a:buChar char="•"/>
          </a:pPr>
          <a:r>
            <a:rPr lang="en-US" dirty="0"/>
            <a:t>Complete Gap analysis and develop FYE expansion plans</a:t>
          </a:r>
        </a:p>
      </dgm:t>
    </dgm:pt>
    <dgm:pt modelId="{0A2F096C-17E9-4D35-952C-506F7477AC18}" type="parTrans" cxnId="{CADF8EEE-356A-4360-9E0B-A4FC6A1E532D}">
      <dgm:prSet/>
      <dgm:spPr/>
      <dgm:t>
        <a:bodyPr/>
        <a:lstStyle/>
        <a:p>
          <a:endParaRPr lang="en-US"/>
        </a:p>
      </dgm:t>
    </dgm:pt>
    <dgm:pt modelId="{A985BE73-6E1C-48E2-A81E-790CF120D146}" type="sibTrans" cxnId="{CADF8EEE-356A-4360-9E0B-A4FC6A1E532D}">
      <dgm:prSet/>
      <dgm:spPr/>
      <dgm:t>
        <a:bodyPr/>
        <a:lstStyle/>
        <a:p>
          <a:endParaRPr lang="en-US"/>
        </a:p>
      </dgm:t>
    </dgm:pt>
    <dgm:pt modelId="{07C5D0E6-B5FC-408C-A8C5-02CC7FEFBB8A}">
      <dgm:prSet/>
      <dgm:spPr/>
      <dgm:t>
        <a:bodyPr/>
        <a:lstStyle/>
        <a:p>
          <a:r>
            <a:rPr lang="en-US" dirty="0"/>
            <a:t>Gap analysis and expansion plans – Spring 2025</a:t>
          </a:r>
        </a:p>
      </dgm:t>
    </dgm:pt>
    <dgm:pt modelId="{CDB4E80D-2F71-4401-8E43-B26083BCF232}" type="parTrans" cxnId="{422C3A84-C96D-4058-A884-B1C3918A5D62}">
      <dgm:prSet/>
      <dgm:spPr/>
      <dgm:t>
        <a:bodyPr/>
        <a:lstStyle/>
        <a:p>
          <a:endParaRPr lang="en-US"/>
        </a:p>
      </dgm:t>
    </dgm:pt>
    <dgm:pt modelId="{5D0CF30A-07C8-4851-B895-3B004971053F}" type="sibTrans" cxnId="{422C3A84-C96D-4058-A884-B1C3918A5D62}">
      <dgm:prSet/>
      <dgm:spPr/>
      <dgm:t>
        <a:bodyPr/>
        <a:lstStyle/>
        <a:p>
          <a:endParaRPr lang="en-US"/>
        </a:p>
      </dgm:t>
    </dgm:pt>
    <dgm:pt modelId="{B768DB33-5BEC-4A3C-8FD3-949AB5A215A6}" type="pres">
      <dgm:prSet presAssocID="{C75E83B2-D80C-449F-B433-89F9B52A3892}" presName="linearFlow" presStyleCnt="0">
        <dgm:presLayoutVars>
          <dgm:dir/>
          <dgm:animLvl val="lvl"/>
          <dgm:resizeHandles val="exact"/>
        </dgm:presLayoutVars>
      </dgm:prSet>
      <dgm:spPr/>
    </dgm:pt>
    <dgm:pt modelId="{0BDE25BF-A101-4B38-961C-07AB3105BA28}" type="pres">
      <dgm:prSet presAssocID="{095B0462-F65D-4595-B1E7-1B6AFECB5B7A}" presName="composite" presStyleCnt="0"/>
      <dgm:spPr/>
    </dgm:pt>
    <dgm:pt modelId="{21B9D9A4-B932-4E8D-A6A9-313A3FF15E12}" type="pres">
      <dgm:prSet presAssocID="{095B0462-F65D-4595-B1E7-1B6AFECB5B7A}" presName="parTx" presStyleLbl="node1" presStyleIdx="0" presStyleCnt="3">
        <dgm:presLayoutVars>
          <dgm:chMax val="0"/>
          <dgm:chPref val="0"/>
          <dgm:bulletEnabled val="1"/>
        </dgm:presLayoutVars>
      </dgm:prSet>
      <dgm:spPr/>
    </dgm:pt>
    <dgm:pt modelId="{13DC6F2C-E272-4BD3-B4A3-6108171A93C0}" type="pres">
      <dgm:prSet presAssocID="{095B0462-F65D-4595-B1E7-1B6AFECB5B7A}" presName="parSh" presStyleLbl="node1" presStyleIdx="0" presStyleCnt="3"/>
      <dgm:spPr/>
    </dgm:pt>
    <dgm:pt modelId="{B8334AB5-2B38-4515-B4A5-D168518FFA50}" type="pres">
      <dgm:prSet presAssocID="{095B0462-F65D-4595-B1E7-1B6AFECB5B7A}" presName="desTx" presStyleLbl="fgAcc1" presStyleIdx="0" presStyleCnt="3">
        <dgm:presLayoutVars>
          <dgm:bulletEnabled val="1"/>
        </dgm:presLayoutVars>
      </dgm:prSet>
      <dgm:spPr/>
    </dgm:pt>
    <dgm:pt modelId="{1AB1E80D-0DE2-40AC-9B12-12A7920E4643}" type="pres">
      <dgm:prSet presAssocID="{753FCE84-BF23-4381-989B-4FFB86E10220}" presName="sibTrans" presStyleLbl="sibTrans2D1" presStyleIdx="0" presStyleCnt="2"/>
      <dgm:spPr/>
    </dgm:pt>
    <dgm:pt modelId="{E8C72A6B-1D6F-48F0-AB30-1625F5E5BF50}" type="pres">
      <dgm:prSet presAssocID="{753FCE84-BF23-4381-989B-4FFB86E10220}" presName="connTx" presStyleLbl="sibTrans2D1" presStyleIdx="0" presStyleCnt="2"/>
      <dgm:spPr/>
    </dgm:pt>
    <dgm:pt modelId="{77ACEB70-1192-46BA-9710-3568B4644C6B}" type="pres">
      <dgm:prSet presAssocID="{F6BDBD17-C587-4D6D-B6FF-9B32ECE665D7}" presName="composite" presStyleCnt="0"/>
      <dgm:spPr/>
    </dgm:pt>
    <dgm:pt modelId="{673C5BE4-873D-4483-939D-99BEB1CC648D}" type="pres">
      <dgm:prSet presAssocID="{F6BDBD17-C587-4D6D-B6FF-9B32ECE665D7}" presName="parTx" presStyleLbl="node1" presStyleIdx="0" presStyleCnt="3">
        <dgm:presLayoutVars>
          <dgm:chMax val="0"/>
          <dgm:chPref val="0"/>
          <dgm:bulletEnabled val="1"/>
        </dgm:presLayoutVars>
      </dgm:prSet>
      <dgm:spPr/>
    </dgm:pt>
    <dgm:pt modelId="{EE3929A1-92E3-44AF-A9A7-F7B82CB86785}" type="pres">
      <dgm:prSet presAssocID="{F6BDBD17-C587-4D6D-B6FF-9B32ECE665D7}" presName="parSh" presStyleLbl="node1" presStyleIdx="1" presStyleCnt="3"/>
      <dgm:spPr/>
    </dgm:pt>
    <dgm:pt modelId="{DE6FA738-29BC-4066-8034-134D98A9C37B}" type="pres">
      <dgm:prSet presAssocID="{F6BDBD17-C587-4D6D-B6FF-9B32ECE665D7}" presName="desTx" presStyleLbl="fgAcc1" presStyleIdx="1" presStyleCnt="3" custScaleX="141187">
        <dgm:presLayoutVars>
          <dgm:bulletEnabled val="1"/>
        </dgm:presLayoutVars>
      </dgm:prSet>
      <dgm:spPr/>
    </dgm:pt>
    <dgm:pt modelId="{62AB3C60-AC0A-44C3-8596-0800BB91CC22}" type="pres">
      <dgm:prSet presAssocID="{BCAE9A6F-6084-4C10-81D1-4BD363FDCEB4}" presName="sibTrans" presStyleLbl="sibTrans2D1" presStyleIdx="1" presStyleCnt="2"/>
      <dgm:spPr/>
    </dgm:pt>
    <dgm:pt modelId="{F34D1B13-9F85-4541-AD78-8DEE016A342F}" type="pres">
      <dgm:prSet presAssocID="{BCAE9A6F-6084-4C10-81D1-4BD363FDCEB4}" presName="connTx" presStyleLbl="sibTrans2D1" presStyleIdx="1" presStyleCnt="2"/>
      <dgm:spPr/>
    </dgm:pt>
    <dgm:pt modelId="{610BDC26-8988-48AA-8FBD-7367F526CAB2}" type="pres">
      <dgm:prSet presAssocID="{6DE98E49-148D-4A2C-BF28-4D1ED63B849C}" presName="composite" presStyleCnt="0"/>
      <dgm:spPr/>
    </dgm:pt>
    <dgm:pt modelId="{94816193-C09E-42E8-974E-99C84126A627}" type="pres">
      <dgm:prSet presAssocID="{6DE98E49-148D-4A2C-BF28-4D1ED63B849C}" presName="parTx" presStyleLbl="node1" presStyleIdx="1" presStyleCnt="3">
        <dgm:presLayoutVars>
          <dgm:chMax val="0"/>
          <dgm:chPref val="0"/>
          <dgm:bulletEnabled val="1"/>
        </dgm:presLayoutVars>
      </dgm:prSet>
      <dgm:spPr/>
    </dgm:pt>
    <dgm:pt modelId="{9B2D0D07-D642-4602-8F50-C182536E4A1A}" type="pres">
      <dgm:prSet presAssocID="{6DE98E49-148D-4A2C-BF28-4D1ED63B849C}" presName="parSh" presStyleLbl="node1" presStyleIdx="2" presStyleCnt="3"/>
      <dgm:spPr/>
    </dgm:pt>
    <dgm:pt modelId="{54FD17FC-AB74-47C0-A5C3-2F0C3DA41A64}" type="pres">
      <dgm:prSet presAssocID="{6DE98E49-148D-4A2C-BF28-4D1ED63B849C}" presName="desTx" presStyleLbl="fgAcc1" presStyleIdx="2" presStyleCnt="3">
        <dgm:presLayoutVars>
          <dgm:bulletEnabled val="1"/>
        </dgm:presLayoutVars>
      </dgm:prSet>
      <dgm:spPr/>
    </dgm:pt>
  </dgm:ptLst>
  <dgm:cxnLst>
    <dgm:cxn modelId="{6223701C-093E-4E32-B1D8-6ABD99A36DED}" type="presOf" srcId="{C75E83B2-D80C-449F-B433-89F9B52A3892}" destId="{B768DB33-5BEC-4A3C-8FD3-949AB5A215A6}" srcOrd="0" destOrd="0" presId="urn:microsoft.com/office/officeart/2005/8/layout/process3"/>
    <dgm:cxn modelId="{D38A9725-E99C-493A-A021-0D2C29069DB6}" type="presOf" srcId="{B431A567-49AA-4BBC-BD31-318CAD5B0E18}" destId="{B8334AB5-2B38-4515-B4A5-D168518FFA50}" srcOrd="0" destOrd="3" presId="urn:microsoft.com/office/officeart/2005/8/layout/process3"/>
    <dgm:cxn modelId="{5D6B2326-A07B-4384-8663-C5A57FB9A4A2}" type="presOf" srcId="{673463CE-7E3D-4FDD-86CC-76DDE592A254}" destId="{B8334AB5-2B38-4515-B4A5-D168518FFA50}" srcOrd="0" destOrd="2" presId="urn:microsoft.com/office/officeart/2005/8/layout/process3"/>
    <dgm:cxn modelId="{E4920E28-09C4-4F3D-8285-7F61FE48AFCC}" type="presOf" srcId="{2CBBF19C-64E0-470B-9460-8C813C654914}" destId="{B8334AB5-2B38-4515-B4A5-D168518FFA50}" srcOrd="0" destOrd="0" presId="urn:microsoft.com/office/officeart/2005/8/layout/process3"/>
    <dgm:cxn modelId="{52422B31-2F54-4B3A-8D2B-EDE33D0D0CC2}" type="presOf" srcId="{BEFDE6C4-8548-4BAD-A825-6337E9F01453}" destId="{B8334AB5-2B38-4515-B4A5-D168518FFA50}" srcOrd="0" destOrd="1" presId="urn:microsoft.com/office/officeart/2005/8/layout/process3"/>
    <dgm:cxn modelId="{13B25E34-5BF7-4322-89DF-B66778DFA145}" type="presOf" srcId="{12D652C6-4192-4827-AF2A-14AA0E81647E}" destId="{DE6FA738-29BC-4066-8034-134D98A9C37B}" srcOrd="0" destOrd="0" presId="urn:microsoft.com/office/officeart/2005/8/layout/process3"/>
    <dgm:cxn modelId="{64F98C35-CFB0-4897-A817-026D48245A20}" type="presOf" srcId="{F36811BF-8BA6-47B5-BAD8-C47F260E2535}" destId="{DE6FA738-29BC-4066-8034-134D98A9C37B}" srcOrd="0" destOrd="2" presId="urn:microsoft.com/office/officeart/2005/8/layout/process3"/>
    <dgm:cxn modelId="{F783CD36-7B8E-4BE2-84A2-50FDF1C52F66}" srcId="{095B0462-F65D-4595-B1E7-1B6AFECB5B7A}" destId="{B431A567-49AA-4BBC-BD31-318CAD5B0E18}" srcOrd="3" destOrd="0" parTransId="{6928A357-AC88-46D6-9093-1EC0DEB6A111}" sibTransId="{39325345-F3E3-4A12-9D2F-FBDF49425A3C}"/>
    <dgm:cxn modelId="{0059563F-6CC1-4279-B244-70364D5C65F0}" srcId="{095B0462-F65D-4595-B1E7-1B6AFECB5B7A}" destId="{2CBBF19C-64E0-470B-9460-8C813C654914}" srcOrd="0" destOrd="0" parTransId="{1E7F240B-7263-403A-91E3-DD9C3494AA85}" sibTransId="{036E482E-1715-47D7-A8DB-2A4F88EDCAEE}"/>
    <dgm:cxn modelId="{68D23845-2752-4149-981C-9F101D9E0681}" srcId="{F6BDBD17-C587-4D6D-B6FF-9B32ECE665D7}" destId="{F36811BF-8BA6-47B5-BAD8-C47F260E2535}" srcOrd="2" destOrd="0" parTransId="{6585010D-2675-47B8-A6E6-EA56A0635106}" sibTransId="{2F2DF893-3016-4BDE-814A-75E16B3E23BA}"/>
    <dgm:cxn modelId="{7074864C-C508-4F95-9B4D-49B573C85BD9}" type="presOf" srcId="{6DE98E49-148D-4A2C-BF28-4D1ED63B849C}" destId="{94816193-C09E-42E8-974E-99C84126A627}" srcOrd="0" destOrd="0" presId="urn:microsoft.com/office/officeart/2005/8/layout/process3"/>
    <dgm:cxn modelId="{16300C6F-F375-4CBD-A8D8-82760F442179}" srcId="{C75E83B2-D80C-449F-B433-89F9B52A3892}" destId="{F6BDBD17-C587-4D6D-B6FF-9B32ECE665D7}" srcOrd="1" destOrd="0" parTransId="{64838976-45FB-4E45-B2D9-1692F2DAC950}" sibTransId="{BCAE9A6F-6084-4C10-81D1-4BD363FDCEB4}"/>
    <dgm:cxn modelId="{37B7E354-7E66-4C7C-96FB-6BABCBA5F24F}" type="presOf" srcId="{753FCE84-BF23-4381-989B-4FFB86E10220}" destId="{E8C72A6B-1D6F-48F0-AB30-1625F5E5BF50}" srcOrd="1" destOrd="0" presId="urn:microsoft.com/office/officeart/2005/8/layout/process3"/>
    <dgm:cxn modelId="{EB16C375-2482-46FF-8F56-DD831B7D8BFC}" srcId="{6DE98E49-148D-4A2C-BF28-4D1ED63B849C}" destId="{D420AFD0-BCDE-40CB-BF41-45E8C9C8D19B}" srcOrd="0" destOrd="0" parTransId="{FCEB1872-4165-4CD3-8E3A-D1B2F72DE002}" sibTransId="{FCE2ABBD-C409-465D-A874-17B57E6FF1BA}"/>
    <dgm:cxn modelId="{A3F0EA7A-0B81-4E5C-9ED2-029A4DE03B89}" srcId="{F6BDBD17-C587-4D6D-B6FF-9B32ECE665D7}" destId="{12D652C6-4192-4827-AF2A-14AA0E81647E}" srcOrd="0" destOrd="0" parTransId="{E09FAA16-C73C-4D0E-921D-8072BEF3855B}" sibTransId="{4FE574AE-F4FF-4E64-BDB3-19ED6E56054A}"/>
    <dgm:cxn modelId="{49CD1182-CF9A-4BAB-A9F2-B46D24CF1764}" srcId="{095B0462-F65D-4595-B1E7-1B6AFECB5B7A}" destId="{BEFDE6C4-8548-4BAD-A825-6337E9F01453}" srcOrd="1" destOrd="0" parTransId="{53457A52-79FD-41F7-B8F1-0EF746997BDC}" sibTransId="{58E9B2F4-45BB-4AA8-8A35-BAF1A4AB849E}"/>
    <dgm:cxn modelId="{422C3A84-C96D-4058-A884-B1C3918A5D62}" srcId="{6DE98E49-148D-4A2C-BF28-4D1ED63B849C}" destId="{07C5D0E6-B5FC-408C-A8C5-02CC7FEFBB8A}" srcOrd="1" destOrd="0" parTransId="{CDB4E80D-2F71-4401-8E43-B26083BCF232}" sibTransId="{5D0CF30A-07C8-4851-B895-3B004971053F}"/>
    <dgm:cxn modelId="{0FAA5495-F908-40C5-B9A5-129FD028EBFE}" type="presOf" srcId="{07C5D0E6-B5FC-408C-A8C5-02CC7FEFBB8A}" destId="{54FD17FC-AB74-47C0-A5C3-2F0C3DA41A64}" srcOrd="0" destOrd="1" presId="urn:microsoft.com/office/officeart/2005/8/layout/process3"/>
    <dgm:cxn modelId="{6B3C9E98-7EE8-4737-A6B5-DAD08A038AB0}" type="presOf" srcId="{D420AFD0-BCDE-40CB-BF41-45E8C9C8D19B}" destId="{54FD17FC-AB74-47C0-A5C3-2F0C3DA41A64}" srcOrd="0" destOrd="0" presId="urn:microsoft.com/office/officeart/2005/8/layout/process3"/>
    <dgm:cxn modelId="{164829A1-C1ED-482A-B59F-B17EB321B991}" type="presOf" srcId="{095B0462-F65D-4595-B1E7-1B6AFECB5B7A}" destId="{13DC6F2C-E272-4BD3-B4A3-6108171A93C0}" srcOrd="1" destOrd="0" presId="urn:microsoft.com/office/officeart/2005/8/layout/process3"/>
    <dgm:cxn modelId="{6CC837AA-3664-4DB5-A307-55D9B20678A1}" type="presOf" srcId="{6DE98E49-148D-4A2C-BF28-4D1ED63B849C}" destId="{9B2D0D07-D642-4602-8F50-C182536E4A1A}" srcOrd="1" destOrd="0" presId="urn:microsoft.com/office/officeart/2005/8/layout/process3"/>
    <dgm:cxn modelId="{55EDDBB2-FF30-498C-90C4-28192838B637}" srcId="{095B0462-F65D-4595-B1E7-1B6AFECB5B7A}" destId="{673463CE-7E3D-4FDD-86CC-76DDE592A254}" srcOrd="2" destOrd="0" parTransId="{C04A96AD-FD3E-4C95-8B85-1FC2699B3993}" sibTransId="{23BFE167-3A97-40B8-AB0C-3EDE690FEB88}"/>
    <dgm:cxn modelId="{884805C0-AED6-4C45-84C1-664808F8379A}" type="presOf" srcId="{F6BDBD17-C587-4D6D-B6FF-9B32ECE665D7}" destId="{EE3929A1-92E3-44AF-A9A7-F7B82CB86785}" srcOrd="1" destOrd="0" presId="urn:microsoft.com/office/officeart/2005/8/layout/process3"/>
    <dgm:cxn modelId="{0FF267C0-B1D4-4583-BBD6-706EC53E54EB}" type="presOf" srcId="{01F0D346-15DE-4C70-B761-0FA57CB1B465}" destId="{DE6FA738-29BC-4066-8034-134D98A9C37B}" srcOrd="0" destOrd="1" presId="urn:microsoft.com/office/officeart/2005/8/layout/process3"/>
    <dgm:cxn modelId="{D9B140C7-17AE-4B9C-96FB-CCDE32BC81AB}" srcId="{C75E83B2-D80C-449F-B433-89F9B52A3892}" destId="{095B0462-F65D-4595-B1E7-1B6AFECB5B7A}" srcOrd="0" destOrd="0" parTransId="{2C0822F7-ECB3-43C8-8C41-8E6AE47038C7}" sibTransId="{753FCE84-BF23-4381-989B-4FFB86E10220}"/>
    <dgm:cxn modelId="{28C79CD8-CCBD-483D-8A8D-2A9D82CC0553}" srcId="{C75E83B2-D80C-449F-B433-89F9B52A3892}" destId="{6DE98E49-148D-4A2C-BF28-4D1ED63B849C}" srcOrd="2" destOrd="0" parTransId="{C3889EB6-06D8-4A9D-A573-E3A7CF2EAA5F}" sibTransId="{C25DCC8F-0648-4A8D-A1EA-AE3C2E042EF4}"/>
    <dgm:cxn modelId="{4710EFDD-1B2B-4E68-82A3-33F948AED5FB}" srcId="{F6BDBD17-C587-4D6D-B6FF-9B32ECE665D7}" destId="{01F0D346-15DE-4C70-B761-0FA57CB1B465}" srcOrd="1" destOrd="0" parTransId="{475DC186-C6D0-4D24-94AA-770EDFB7DBCE}" sibTransId="{CDD6A05B-61BE-455B-936A-DD3446826928}"/>
    <dgm:cxn modelId="{425E80E5-1E82-49AD-8D57-1391F0E47EEA}" type="presOf" srcId="{F6BDBD17-C587-4D6D-B6FF-9B32ECE665D7}" destId="{673C5BE4-873D-4483-939D-99BEB1CC648D}" srcOrd="0" destOrd="0" presId="urn:microsoft.com/office/officeart/2005/8/layout/process3"/>
    <dgm:cxn modelId="{4B9EDFE7-B3E8-406E-ABCA-DB811C64F93E}" type="presOf" srcId="{BCAE9A6F-6084-4C10-81D1-4BD363FDCEB4}" destId="{62AB3C60-AC0A-44C3-8596-0800BB91CC22}" srcOrd="0" destOrd="0" presId="urn:microsoft.com/office/officeart/2005/8/layout/process3"/>
    <dgm:cxn modelId="{F8A7FEE9-77E0-4243-A524-FD39D450E968}" type="presOf" srcId="{BCAE9A6F-6084-4C10-81D1-4BD363FDCEB4}" destId="{F34D1B13-9F85-4541-AD78-8DEE016A342F}" srcOrd="1" destOrd="0" presId="urn:microsoft.com/office/officeart/2005/8/layout/process3"/>
    <dgm:cxn modelId="{CADF8EEE-356A-4360-9E0B-A4FC6A1E532D}" srcId="{F6BDBD17-C587-4D6D-B6FF-9B32ECE665D7}" destId="{A1E5C4A5-012C-4C48-A362-DD73D7727571}" srcOrd="3" destOrd="0" parTransId="{0A2F096C-17E9-4D35-952C-506F7477AC18}" sibTransId="{A985BE73-6E1C-48E2-A81E-790CF120D146}"/>
    <dgm:cxn modelId="{99A102F1-6A0B-413E-8AE6-1E962BA58712}" type="presOf" srcId="{095B0462-F65D-4595-B1E7-1B6AFECB5B7A}" destId="{21B9D9A4-B932-4E8D-A6A9-313A3FF15E12}" srcOrd="0" destOrd="0" presId="urn:microsoft.com/office/officeart/2005/8/layout/process3"/>
    <dgm:cxn modelId="{5A515BF1-76D0-42DB-868A-1D064B8CA72A}" type="presOf" srcId="{753FCE84-BF23-4381-989B-4FFB86E10220}" destId="{1AB1E80D-0DE2-40AC-9B12-12A7920E4643}" srcOrd="0" destOrd="0" presId="urn:microsoft.com/office/officeart/2005/8/layout/process3"/>
    <dgm:cxn modelId="{0084CCF6-A8BF-48F3-B654-6684AD5D1BCB}" type="presOf" srcId="{A1E5C4A5-012C-4C48-A362-DD73D7727571}" destId="{DE6FA738-29BC-4066-8034-134D98A9C37B}" srcOrd="0" destOrd="3" presId="urn:microsoft.com/office/officeart/2005/8/layout/process3"/>
    <dgm:cxn modelId="{7E58382A-B0CE-4FBC-9795-3B6203965E35}" type="presParOf" srcId="{B768DB33-5BEC-4A3C-8FD3-949AB5A215A6}" destId="{0BDE25BF-A101-4B38-961C-07AB3105BA28}" srcOrd="0" destOrd="0" presId="urn:microsoft.com/office/officeart/2005/8/layout/process3"/>
    <dgm:cxn modelId="{0943D842-6338-4D56-9E78-51B039FFD486}" type="presParOf" srcId="{0BDE25BF-A101-4B38-961C-07AB3105BA28}" destId="{21B9D9A4-B932-4E8D-A6A9-313A3FF15E12}" srcOrd="0" destOrd="0" presId="urn:microsoft.com/office/officeart/2005/8/layout/process3"/>
    <dgm:cxn modelId="{D5C7420A-7236-4313-8148-29870A335C0D}" type="presParOf" srcId="{0BDE25BF-A101-4B38-961C-07AB3105BA28}" destId="{13DC6F2C-E272-4BD3-B4A3-6108171A93C0}" srcOrd="1" destOrd="0" presId="urn:microsoft.com/office/officeart/2005/8/layout/process3"/>
    <dgm:cxn modelId="{F41BF701-FAF0-4716-B649-3117DF55A2FF}" type="presParOf" srcId="{0BDE25BF-A101-4B38-961C-07AB3105BA28}" destId="{B8334AB5-2B38-4515-B4A5-D168518FFA50}" srcOrd="2" destOrd="0" presId="urn:microsoft.com/office/officeart/2005/8/layout/process3"/>
    <dgm:cxn modelId="{10EB0CB2-6716-4479-A56E-2A4193EBE27A}" type="presParOf" srcId="{B768DB33-5BEC-4A3C-8FD3-949AB5A215A6}" destId="{1AB1E80D-0DE2-40AC-9B12-12A7920E4643}" srcOrd="1" destOrd="0" presId="urn:microsoft.com/office/officeart/2005/8/layout/process3"/>
    <dgm:cxn modelId="{C4A42958-4E62-4AA1-8D9F-DDEEC7D7244C}" type="presParOf" srcId="{1AB1E80D-0DE2-40AC-9B12-12A7920E4643}" destId="{E8C72A6B-1D6F-48F0-AB30-1625F5E5BF50}" srcOrd="0" destOrd="0" presId="urn:microsoft.com/office/officeart/2005/8/layout/process3"/>
    <dgm:cxn modelId="{A1871599-6C99-48C7-B822-87C9F29FAE6F}" type="presParOf" srcId="{B768DB33-5BEC-4A3C-8FD3-949AB5A215A6}" destId="{77ACEB70-1192-46BA-9710-3568B4644C6B}" srcOrd="2" destOrd="0" presId="urn:microsoft.com/office/officeart/2005/8/layout/process3"/>
    <dgm:cxn modelId="{68D13090-F825-4DAF-8675-50A28AA6A16C}" type="presParOf" srcId="{77ACEB70-1192-46BA-9710-3568B4644C6B}" destId="{673C5BE4-873D-4483-939D-99BEB1CC648D}" srcOrd="0" destOrd="0" presId="urn:microsoft.com/office/officeart/2005/8/layout/process3"/>
    <dgm:cxn modelId="{815D3750-B3DC-42A0-9C3F-4A7B18B2359B}" type="presParOf" srcId="{77ACEB70-1192-46BA-9710-3568B4644C6B}" destId="{EE3929A1-92E3-44AF-A9A7-F7B82CB86785}" srcOrd="1" destOrd="0" presId="urn:microsoft.com/office/officeart/2005/8/layout/process3"/>
    <dgm:cxn modelId="{2143AA37-7F79-43C3-ABD4-89BA09E894FB}" type="presParOf" srcId="{77ACEB70-1192-46BA-9710-3568B4644C6B}" destId="{DE6FA738-29BC-4066-8034-134D98A9C37B}" srcOrd="2" destOrd="0" presId="urn:microsoft.com/office/officeart/2005/8/layout/process3"/>
    <dgm:cxn modelId="{57E7246B-0251-4B6C-A70B-FBA19E1E8FE4}" type="presParOf" srcId="{B768DB33-5BEC-4A3C-8FD3-949AB5A215A6}" destId="{62AB3C60-AC0A-44C3-8596-0800BB91CC22}" srcOrd="3" destOrd="0" presId="urn:microsoft.com/office/officeart/2005/8/layout/process3"/>
    <dgm:cxn modelId="{FB2410EA-7A7E-40BC-9E9C-576BB3C0D1E8}" type="presParOf" srcId="{62AB3C60-AC0A-44C3-8596-0800BB91CC22}" destId="{F34D1B13-9F85-4541-AD78-8DEE016A342F}" srcOrd="0" destOrd="0" presId="urn:microsoft.com/office/officeart/2005/8/layout/process3"/>
    <dgm:cxn modelId="{8B32832B-2FF8-46AD-B1EC-2B413501E66B}" type="presParOf" srcId="{B768DB33-5BEC-4A3C-8FD3-949AB5A215A6}" destId="{610BDC26-8988-48AA-8FBD-7367F526CAB2}" srcOrd="4" destOrd="0" presId="urn:microsoft.com/office/officeart/2005/8/layout/process3"/>
    <dgm:cxn modelId="{6B4E00E6-CA80-4BE8-B841-47A1725C85CA}" type="presParOf" srcId="{610BDC26-8988-48AA-8FBD-7367F526CAB2}" destId="{94816193-C09E-42E8-974E-99C84126A627}" srcOrd="0" destOrd="0" presId="urn:microsoft.com/office/officeart/2005/8/layout/process3"/>
    <dgm:cxn modelId="{E3C94E23-34E4-407D-A7BE-7484873A98BE}" type="presParOf" srcId="{610BDC26-8988-48AA-8FBD-7367F526CAB2}" destId="{9B2D0D07-D642-4602-8F50-C182536E4A1A}" srcOrd="1" destOrd="0" presId="urn:microsoft.com/office/officeart/2005/8/layout/process3"/>
    <dgm:cxn modelId="{D7F49D0B-92EF-4DFE-B9DF-96CF928D8A28}" type="presParOf" srcId="{610BDC26-8988-48AA-8FBD-7367F526CAB2}" destId="{54FD17FC-AB74-47C0-A5C3-2F0C3DA41A6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5E83B2-D80C-449F-B433-89F9B52A3892}"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n-US"/>
        </a:p>
      </dgm:t>
    </dgm:pt>
    <dgm:pt modelId="{095B0462-F65D-4595-B1E7-1B6AFECB5B7A}">
      <dgm:prSet phldrT="[Text]"/>
      <dgm:spPr/>
      <dgm:t>
        <a:bodyPr/>
        <a:lstStyle/>
        <a:p>
          <a:r>
            <a:rPr lang="en-US" dirty="0"/>
            <a:t>Lead(s)</a:t>
          </a:r>
        </a:p>
      </dgm:t>
    </dgm:pt>
    <dgm:pt modelId="{2C0822F7-ECB3-43C8-8C41-8E6AE47038C7}" type="parTrans" cxnId="{D9B140C7-17AE-4B9C-96FB-CCDE32BC81AB}">
      <dgm:prSet/>
      <dgm:spPr/>
      <dgm:t>
        <a:bodyPr/>
        <a:lstStyle/>
        <a:p>
          <a:endParaRPr lang="en-US"/>
        </a:p>
      </dgm:t>
    </dgm:pt>
    <dgm:pt modelId="{753FCE84-BF23-4381-989B-4FFB86E10220}" type="sibTrans" cxnId="{D9B140C7-17AE-4B9C-96FB-CCDE32BC81AB}">
      <dgm:prSet/>
      <dgm:spPr/>
      <dgm:t>
        <a:bodyPr/>
        <a:lstStyle/>
        <a:p>
          <a:endParaRPr lang="en-US"/>
        </a:p>
      </dgm:t>
    </dgm:pt>
    <dgm:pt modelId="{2CBBF19C-64E0-470B-9460-8C813C654914}">
      <dgm:prSet phldrT="[Text]"/>
      <dgm:spPr/>
      <dgm:t>
        <a:bodyPr/>
        <a:lstStyle/>
        <a:p>
          <a:r>
            <a:rPr lang="en-US" b="1" dirty="0"/>
            <a:t>Anniqua Rana</a:t>
          </a:r>
        </a:p>
      </dgm:t>
    </dgm:pt>
    <dgm:pt modelId="{1E7F240B-7263-403A-91E3-DD9C3494AA85}" type="parTrans" cxnId="{0059563F-6CC1-4279-B244-70364D5C65F0}">
      <dgm:prSet/>
      <dgm:spPr/>
      <dgm:t>
        <a:bodyPr/>
        <a:lstStyle/>
        <a:p>
          <a:endParaRPr lang="en-US"/>
        </a:p>
      </dgm:t>
    </dgm:pt>
    <dgm:pt modelId="{036E482E-1715-47D7-A8DB-2A4F88EDCAEE}" type="sibTrans" cxnId="{0059563F-6CC1-4279-B244-70364D5C65F0}">
      <dgm:prSet/>
      <dgm:spPr/>
      <dgm:t>
        <a:bodyPr/>
        <a:lstStyle/>
        <a:p>
          <a:endParaRPr lang="en-US"/>
        </a:p>
      </dgm:t>
    </dgm:pt>
    <dgm:pt modelId="{F6BDBD17-C587-4D6D-B6FF-9B32ECE665D7}">
      <dgm:prSet phldrT="[Text]"/>
      <dgm:spPr/>
      <dgm:t>
        <a:bodyPr/>
        <a:lstStyle/>
        <a:p>
          <a:r>
            <a:rPr lang="en-US" dirty="0"/>
            <a:t>Desired Outcomes</a:t>
          </a:r>
        </a:p>
      </dgm:t>
    </dgm:pt>
    <dgm:pt modelId="{64838976-45FB-4E45-B2D9-1692F2DAC950}" type="parTrans" cxnId="{16300C6F-F375-4CBD-A8D8-82760F442179}">
      <dgm:prSet/>
      <dgm:spPr/>
      <dgm:t>
        <a:bodyPr/>
        <a:lstStyle/>
        <a:p>
          <a:endParaRPr lang="en-US"/>
        </a:p>
      </dgm:t>
    </dgm:pt>
    <dgm:pt modelId="{BCAE9A6F-6084-4C10-81D1-4BD363FDCEB4}" type="sibTrans" cxnId="{16300C6F-F375-4CBD-A8D8-82760F442179}">
      <dgm:prSet/>
      <dgm:spPr/>
      <dgm:t>
        <a:bodyPr/>
        <a:lstStyle/>
        <a:p>
          <a:endParaRPr lang="en-US"/>
        </a:p>
      </dgm:t>
    </dgm:pt>
    <dgm:pt modelId="{B6D837D6-6387-4469-9453-0C273F59815F}">
      <dgm:prSet phldrT="[Text]"/>
      <dgm:spPr/>
      <dgm:t>
        <a:bodyPr/>
        <a:lstStyle/>
        <a:p>
          <a:r>
            <a:rPr lang="en-US" dirty="0"/>
            <a:t>Enhance existing orientation with antiracism</a:t>
          </a:r>
        </a:p>
      </dgm:t>
    </dgm:pt>
    <dgm:pt modelId="{2D34986E-B2D5-42EB-8C69-D3C80014AC40}" type="parTrans" cxnId="{8D016ABC-9268-4F5B-B0EA-9202E43A1780}">
      <dgm:prSet/>
      <dgm:spPr/>
      <dgm:t>
        <a:bodyPr/>
        <a:lstStyle/>
        <a:p>
          <a:endParaRPr lang="en-US"/>
        </a:p>
      </dgm:t>
    </dgm:pt>
    <dgm:pt modelId="{B3543037-00DC-4883-BD51-37D20E3C0C14}" type="sibTrans" cxnId="{8D016ABC-9268-4F5B-B0EA-9202E43A1780}">
      <dgm:prSet/>
      <dgm:spPr/>
      <dgm:t>
        <a:bodyPr/>
        <a:lstStyle/>
        <a:p>
          <a:endParaRPr lang="en-US"/>
        </a:p>
      </dgm:t>
    </dgm:pt>
    <dgm:pt modelId="{6DE98E49-148D-4A2C-BF28-4D1ED63B849C}">
      <dgm:prSet phldrT="[Text]"/>
      <dgm:spPr/>
      <dgm:t>
        <a:bodyPr/>
        <a:lstStyle/>
        <a:p>
          <a:r>
            <a:rPr lang="en-US" dirty="0"/>
            <a:t>Timing</a:t>
          </a:r>
        </a:p>
      </dgm:t>
    </dgm:pt>
    <dgm:pt modelId="{C3889EB6-06D8-4A9D-A573-E3A7CF2EAA5F}" type="parTrans" cxnId="{28C79CD8-CCBD-483D-8A8D-2A9D82CC0553}">
      <dgm:prSet/>
      <dgm:spPr/>
      <dgm:t>
        <a:bodyPr/>
        <a:lstStyle/>
        <a:p>
          <a:endParaRPr lang="en-US"/>
        </a:p>
      </dgm:t>
    </dgm:pt>
    <dgm:pt modelId="{C25DCC8F-0648-4A8D-A1EA-AE3C2E042EF4}" type="sibTrans" cxnId="{28C79CD8-CCBD-483D-8A8D-2A9D82CC0553}">
      <dgm:prSet/>
      <dgm:spPr/>
      <dgm:t>
        <a:bodyPr/>
        <a:lstStyle/>
        <a:p>
          <a:endParaRPr lang="en-US"/>
        </a:p>
      </dgm:t>
    </dgm:pt>
    <dgm:pt modelId="{D420AFD0-BCDE-40CB-BF41-45E8C9C8D19B}">
      <dgm:prSet phldrT="[Text]"/>
      <dgm:spPr/>
      <dgm:t>
        <a:bodyPr/>
        <a:lstStyle/>
        <a:p>
          <a:r>
            <a:rPr lang="en-US" dirty="0"/>
            <a:t>Enhanced orientation in place by May, 2025</a:t>
          </a:r>
        </a:p>
      </dgm:t>
    </dgm:pt>
    <dgm:pt modelId="{FCEB1872-4165-4CD3-8E3A-D1B2F72DE002}" type="parTrans" cxnId="{EB16C375-2482-46FF-8F56-DD831B7D8BFC}">
      <dgm:prSet/>
      <dgm:spPr/>
      <dgm:t>
        <a:bodyPr/>
        <a:lstStyle/>
        <a:p>
          <a:endParaRPr lang="en-US"/>
        </a:p>
      </dgm:t>
    </dgm:pt>
    <dgm:pt modelId="{FCE2ABBD-C409-465D-A874-17B57E6FF1BA}" type="sibTrans" cxnId="{EB16C375-2482-46FF-8F56-DD831B7D8BFC}">
      <dgm:prSet/>
      <dgm:spPr/>
      <dgm:t>
        <a:bodyPr/>
        <a:lstStyle/>
        <a:p>
          <a:endParaRPr lang="en-US"/>
        </a:p>
      </dgm:t>
    </dgm:pt>
    <dgm:pt modelId="{EBE55FC6-8C65-47DB-997D-96C04788EDF5}">
      <dgm:prSet phldrT="[Text]"/>
      <dgm:spPr/>
      <dgm:t>
        <a:bodyPr/>
        <a:lstStyle/>
        <a:p>
          <a:r>
            <a:rPr lang="en-US" dirty="0"/>
            <a:t>Michiko Kealoha</a:t>
          </a:r>
        </a:p>
      </dgm:t>
    </dgm:pt>
    <dgm:pt modelId="{5F457DEC-6A28-4168-BF1E-B2CAB4BC13A7}" type="parTrans" cxnId="{1DE154C5-6A57-4042-A21B-22FD29FA41C9}">
      <dgm:prSet/>
      <dgm:spPr/>
      <dgm:t>
        <a:bodyPr/>
        <a:lstStyle/>
        <a:p>
          <a:endParaRPr lang="en-US"/>
        </a:p>
      </dgm:t>
    </dgm:pt>
    <dgm:pt modelId="{9C852118-6864-421F-A687-AEE50EBE4030}" type="sibTrans" cxnId="{1DE154C5-6A57-4042-A21B-22FD29FA41C9}">
      <dgm:prSet/>
      <dgm:spPr/>
      <dgm:t>
        <a:bodyPr/>
        <a:lstStyle/>
        <a:p>
          <a:endParaRPr lang="en-US"/>
        </a:p>
      </dgm:t>
    </dgm:pt>
    <dgm:pt modelId="{9961C3AE-26E6-43AF-A5E9-B1224C8F5E78}">
      <dgm:prSet phldrT="[Text]"/>
      <dgm:spPr/>
      <dgm:t>
        <a:bodyPr/>
        <a:lstStyle/>
        <a:p>
          <a:r>
            <a:rPr lang="en-US" dirty="0"/>
            <a:t>Professional Development Planning Committee (PDPC)</a:t>
          </a:r>
        </a:p>
      </dgm:t>
    </dgm:pt>
    <dgm:pt modelId="{4DD0B911-2B71-499F-930C-7664E3EDE4B1}" type="parTrans" cxnId="{C734B16D-D87C-490A-96DC-A544026D26AD}">
      <dgm:prSet/>
      <dgm:spPr/>
      <dgm:t>
        <a:bodyPr/>
        <a:lstStyle/>
        <a:p>
          <a:endParaRPr lang="en-US"/>
        </a:p>
      </dgm:t>
    </dgm:pt>
    <dgm:pt modelId="{AB69D9D2-6550-4690-8032-E9AC8A398D67}" type="sibTrans" cxnId="{C734B16D-D87C-490A-96DC-A544026D26AD}">
      <dgm:prSet/>
      <dgm:spPr/>
      <dgm:t>
        <a:bodyPr/>
        <a:lstStyle/>
        <a:p>
          <a:endParaRPr lang="en-US"/>
        </a:p>
      </dgm:t>
    </dgm:pt>
    <dgm:pt modelId="{F5F1D630-B723-4188-B206-9B26226874C2}">
      <dgm:prSet phldrT="[Text]"/>
      <dgm:spPr/>
      <dgm:t>
        <a:bodyPr/>
        <a:lstStyle/>
        <a:p>
          <a:r>
            <a:rPr lang="en-US" dirty="0"/>
            <a:t>Provide on-going onboarding for new employees </a:t>
          </a:r>
        </a:p>
      </dgm:t>
    </dgm:pt>
    <dgm:pt modelId="{01FBE926-48D2-4B4B-BDD3-7F3E9F82479E}" type="parTrans" cxnId="{D973202C-DA89-4521-BC43-B1263F19BD4C}">
      <dgm:prSet/>
      <dgm:spPr/>
      <dgm:t>
        <a:bodyPr/>
        <a:lstStyle/>
        <a:p>
          <a:endParaRPr lang="en-US"/>
        </a:p>
      </dgm:t>
    </dgm:pt>
    <dgm:pt modelId="{DCD5850D-E6FE-4310-A54F-8891C0EE3987}" type="sibTrans" cxnId="{D973202C-DA89-4521-BC43-B1263F19BD4C}">
      <dgm:prSet/>
      <dgm:spPr/>
      <dgm:t>
        <a:bodyPr/>
        <a:lstStyle/>
        <a:p>
          <a:endParaRPr lang="en-US"/>
        </a:p>
      </dgm:t>
    </dgm:pt>
    <dgm:pt modelId="{B768DB33-5BEC-4A3C-8FD3-949AB5A215A6}" type="pres">
      <dgm:prSet presAssocID="{C75E83B2-D80C-449F-B433-89F9B52A3892}" presName="linearFlow" presStyleCnt="0">
        <dgm:presLayoutVars>
          <dgm:dir/>
          <dgm:animLvl val="lvl"/>
          <dgm:resizeHandles val="exact"/>
        </dgm:presLayoutVars>
      </dgm:prSet>
      <dgm:spPr/>
    </dgm:pt>
    <dgm:pt modelId="{0BDE25BF-A101-4B38-961C-07AB3105BA28}" type="pres">
      <dgm:prSet presAssocID="{095B0462-F65D-4595-B1E7-1B6AFECB5B7A}" presName="composite" presStyleCnt="0"/>
      <dgm:spPr/>
    </dgm:pt>
    <dgm:pt modelId="{21B9D9A4-B932-4E8D-A6A9-313A3FF15E12}" type="pres">
      <dgm:prSet presAssocID="{095B0462-F65D-4595-B1E7-1B6AFECB5B7A}" presName="parTx" presStyleLbl="node1" presStyleIdx="0" presStyleCnt="3">
        <dgm:presLayoutVars>
          <dgm:chMax val="0"/>
          <dgm:chPref val="0"/>
          <dgm:bulletEnabled val="1"/>
        </dgm:presLayoutVars>
      </dgm:prSet>
      <dgm:spPr/>
    </dgm:pt>
    <dgm:pt modelId="{13DC6F2C-E272-4BD3-B4A3-6108171A93C0}" type="pres">
      <dgm:prSet presAssocID="{095B0462-F65D-4595-B1E7-1B6AFECB5B7A}" presName="parSh" presStyleLbl="node1" presStyleIdx="0" presStyleCnt="3"/>
      <dgm:spPr/>
    </dgm:pt>
    <dgm:pt modelId="{B8334AB5-2B38-4515-B4A5-D168518FFA50}" type="pres">
      <dgm:prSet presAssocID="{095B0462-F65D-4595-B1E7-1B6AFECB5B7A}" presName="desTx" presStyleLbl="fgAcc1" presStyleIdx="0" presStyleCnt="3">
        <dgm:presLayoutVars>
          <dgm:bulletEnabled val="1"/>
        </dgm:presLayoutVars>
      </dgm:prSet>
      <dgm:spPr/>
    </dgm:pt>
    <dgm:pt modelId="{1AB1E80D-0DE2-40AC-9B12-12A7920E4643}" type="pres">
      <dgm:prSet presAssocID="{753FCE84-BF23-4381-989B-4FFB86E10220}" presName="sibTrans" presStyleLbl="sibTrans2D1" presStyleIdx="0" presStyleCnt="2"/>
      <dgm:spPr/>
    </dgm:pt>
    <dgm:pt modelId="{E8C72A6B-1D6F-48F0-AB30-1625F5E5BF50}" type="pres">
      <dgm:prSet presAssocID="{753FCE84-BF23-4381-989B-4FFB86E10220}" presName="connTx" presStyleLbl="sibTrans2D1" presStyleIdx="0" presStyleCnt="2"/>
      <dgm:spPr/>
    </dgm:pt>
    <dgm:pt modelId="{77ACEB70-1192-46BA-9710-3568B4644C6B}" type="pres">
      <dgm:prSet presAssocID="{F6BDBD17-C587-4D6D-B6FF-9B32ECE665D7}" presName="composite" presStyleCnt="0"/>
      <dgm:spPr/>
    </dgm:pt>
    <dgm:pt modelId="{673C5BE4-873D-4483-939D-99BEB1CC648D}" type="pres">
      <dgm:prSet presAssocID="{F6BDBD17-C587-4D6D-B6FF-9B32ECE665D7}" presName="parTx" presStyleLbl="node1" presStyleIdx="0" presStyleCnt="3">
        <dgm:presLayoutVars>
          <dgm:chMax val="0"/>
          <dgm:chPref val="0"/>
          <dgm:bulletEnabled val="1"/>
        </dgm:presLayoutVars>
      </dgm:prSet>
      <dgm:spPr/>
    </dgm:pt>
    <dgm:pt modelId="{EE3929A1-92E3-44AF-A9A7-F7B82CB86785}" type="pres">
      <dgm:prSet presAssocID="{F6BDBD17-C587-4D6D-B6FF-9B32ECE665D7}" presName="parSh" presStyleLbl="node1" presStyleIdx="1" presStyleCnt="3"/>
      <dgm:spPr/>
    </dgm:pt>
    <dgm:pt modelId="{DE6FA738-29BC-4066-8034-134D98A9C37B}" type="pres">
      <dgm:prSet presAssocID="{F6BDBD17-C587-4D6D-B6FF-9B32ECE665D7}" presName="desTx" presStyleLbl="fgAcc1" presStyleIdx="1" presStyleCnt="3">
        <dgm:presLayoutVars>
          <dgm:bulletEnabled val="1"/>
        </dgm:presLayoutVars>
      </dgm:prSet>
      <dgm:spPr/>
    </dgm:pt>
    <dgm:pt modelId="{62AB3C60-AC0A-44C3-8596-0800BB91CC22}" type="pres">
      <dgm:prSet presAssocID="{BCAE9A6F-6084-4C10-81D1-4BD363FDCEB4}" presName="sibTrans" presStyleLbl="sibTrans2D1" presStyleIdx="1" presStyleCnt="2"/>
      <dgm:spPr/>
    </dgm:pt>
    <dgm:pt modelId="{F34D1B13-9F85-4541-AD78-8DEE016A342F}" type="pres">
      <dgm:prSet presAssocID="{BCAE9A6F-6084-4C10-81D1-4BD363FDCEB4}" presName="connTx" presStyleLbl="sibTrans2D1" presStyleIdx="1" presStyleCnt="2"/>
      <dgm:spPr/>
    </dgm:pt>
    <dgm:pt modelId="{610BDC26-8988-48AA-8FBD-7367F526CAB2}" type="pres">
      <dgm:prSet presAssocID="{6DE98E49-148D-4A2C-BF28-4D1ED63B849C}" presName="composite" presStyleCnt="0"/>
      <dgm:spPr/>
    </dgm:pt>
    <dgm:pt modelId="{94816193-C09E-42E8-974E-99C84126A627}" type="pres">
      <dgm:prSet presAssocID="{6DE98E49-148D-4A2C-BF28-4D1ED63B849C}" presName="parTx" presStyleLbl="node1" presStyleIdx="1" presStyleCnt="3">
        <dgm:presLayoutVars>
          <dgm:chMax val="0"/>
          <dgm:chPref val="0"/>
          <dgm:bulletEnabled val="1"/>
        </dgm:presLayoutVars>
      </dgm:prSet>
      <dgm:spPr/>
    </dgm:pt>
    <dgm:pt modelId="{9B2D0D07-D642-4602-8F50-C182536E4A1A}" type="pres">
      <dgm:prSet presAssocID="{6DE98E49-148D-4A2C-BF28-4D1ED63B849C}" presName="parSh" presStyleLbl="node1" presStyleIdx="2" presStyleCnt="3"/>
      <dgm:spPr/>
    </dgm:pt>
    <dgm:pt modelId="{54FD17FC-AB74-47C0-A5C3-2F0C3DA41A64}" type="pres">
      <dgm:prSet presAssocID="{6DE98E49-148D-4A2C-BF28-4D1ED63B849C}" presName="desTx" presStyleLbl="fgAcc1" presStyleIdx="2" presStyleCnt="3">
        <dgm:presLayoutVars>
          <dgm:bulletEnabled val="1"/>
        </dgm:presLayoutVars>
      </dgm:prSet>
      <dgm:spPr/>
    </dgm:pt>
  </dgm:ptLst>
  <dgm:cxnLst>
    <dgm:cxn modelId="{6223701C-093E-4E32-B1D8-6ABD99A36DED}" type="presOf" srcId="{C75E83B2-D80C-449F-B433-89F9B52A3892}" destId="{B768DB33-5BEC-4A3C-8FD3-949AB5A215A6}" srcOrd="0" destOrd="0" presId="urn:microsoft.com/office/officeart/2005/8/layout/process3"/>
    <dgm:cxn modelId="{E4920E28-09C4-4F3D-8285-7F61FE48AFCC}" type="presOf" srcId="{2CBBF19C-64E0-470B-9460-8C813C654914}" destId="{B8334AB5-2B38-4515-B4A5-D168518FFA50}" srcOrd="0" destOrd="0" presId="urn:microsoft.com/office/officeart/2005/8/layout/process3"/>
    <dgm:cxn modelId="{D973202C-DA89-4521-BC43-B1263F19BD4C}" srcId="{F6BDBD17-C587-4D6D-B6FF-9B32ECE665D7}" destId="{F5F1D630-B723-4188-B206-9B26226874C2}" srcOrd="1" destOrd="0" parTransId="{01FBE926-48D2-4B4B-BDD3-7F3E9F82479E}" sibTransId="{DCD5850D-E6FE-4310-A54F-8891C0EE3987}"/>
    <dgm:cxn modelId="{0059563F-6CC1-4279-B244-70364D5C65F0}" srcId="{095B0462-F65D-4595-B1E7-1B6AFECB5B7A}" destId="{2CBBF19C-64E0-470B-9460-8C813C654914}" srcOrd="0" destOrd="0" parTransId="{1E7F240B-7263-403A-91E3-DD9C3494AA85}" sibTransId="{036E482E-1715-47D7-A8DB-2A4F88EDCAEE}"/>
    <dgm:cxn modelId="{6179BE6B-95C4-41F7-9067-78912B0C4355}" type="presOf" srcId="{9961C3AE-26E6-43AF-A5E9-B1224C8F5E78}" destId="{B8334AB5-2B38-4515-B4A5-D168518FFA50}" srcOrd="0" destOrd="2" presId="urn:microsoft.com/office/officeart/2005/8/layout/process3"/>
    <dgm:cxn modelId="{7074864C-C508-4F95-9B4D-49B573C85BD9}" type="presOf" srcId="{6DE98E49-148D-4A2C-BF28-4D1ED63B849C}" destId="{94816193-C09E-42E8-974E-99C84126A627}" srcOrd="0" destOrd="0" presId="urn:microsoft.com/office/officeart/2005/8/layout/process3"/>
    <dgm:cxn modelId="{C734B16D-D87C-490A-96DC-A544026D26AD}" srcId="{095B0462-F65D-4595-B1E7-1B6AFECB5B7A}" destId="{9961C3AE-26E6-43AF-A5E9-B1224C8F5E78}" srcOrd="2" destOrd="0" parTransId="{4DD0B911-2B71-499F-930C-7664E3EDE4B1}" sibTransId="{AB69D9D2-6550-4690-8032-E9AC8A398D67}"/>
    <dgm:cxn modelId="{16300C6F-F375-4CBD-A8D8-82760F442179}" srcId="{C75E83B2-D80C-449F-B433-89F9B52A3892}" destId="{F6BDBD17-C587-4D6D-B6FF-9B32ECE665D7}" srcOrd="1" destOrd="0" parTransId="{64838976-45FB-4E45-B2D9-1692F2DAC950}" sibTransId="{BCAE9A6F-6084-4C10-81D1-4BD363FDCEB4}"/>
    <dgm:cxn modelId="{FB98B954-7508-43ED-B651-095431976936}" type="presOf" srcId="{EBE55FC6-8C65-47DB-997D-96C04788EDF5}" destId="{B8334AB5-2B38-4515-B4A5-D168518FFA50}" srcOrd="0" destOrd="1" presId="urn:microsoft.com/office/officeart/2005/8/layout/process3"/>
    <dgm:cxn modelId="{37B7E354-7E66-4C7C-96FB-6BABCBA5F24F}" type="presOf" srcId="{753FCE84-BF23-4381-989B-4FFB86E10220}" destId="{E8C72A6B-1D6F-48F0-AB30-1625F5E5BF50}" srcOrd="1" destOrd="0" presId="urn:microsoft.com/office/officeart/2005/8/layout/process3"/>
    <dgm:cxn modelId="{EB16C375-2482-46FF-8F56-DD831B7D8BFC}" srcId="{6DE98E49-148D-4A2C-BF28-4D1ED63B849C}" destId="{D420AFD0-BCDE-40CB-BF41-45E8C9C8D19B}" srcOrd="0" destOrd="0" parTransId="{FCEB1872-4165-4CD3-8E3A-D1B2F72DE002}" sibTransId="{FCE2ABBD-C409-465D-A874-17B57E6FF1BA}"/>
    <dgm:cxn modelId="{D7785095-5788-42ED-BC99-6978A3C42373}" type="presOf" srcId="{F5F1D630-B723-4188-B206-9B26226874C2}" destId="{DE6FA738-29BC-4066-8034-134D98A9C37B}" srcOrd="0" destOrd="1" presId="urn:microsoft.com/office/officeart/2005/8/layout/process3"/>
    <dgm:cxn modelId="{6B3C9E98-7EE8-4737-A6B5-DAD08A038AB0}" type="presOf" srcId="{D420AFD0-BCDE-40CB-BF41-45E8C9C8D19B}" destId="{54FD17FC-AB74-47C0-A5C3-2F0C3DA41A64}" srcOrd="0" destOrd="0" presId="urn:microsoft.com/office/officeart/2005/8/layout/process3"/>
    <dgm:cxn modelId="{164829A1-C1ED-482A-B59F-B17EB321B991}" type="presOf" srcId="{095B0462-F65D-4595-B1E7-1B6AFECB5B7A}" destId="{13DC6F2C-E272-4BD3-B4A3-6108171A93C0}" srcOrd="1" destOrd="0" presId="urn:microsoft.com/office/officeart/2005/8/layout/process3"/>
    <dgm:cxn modelId="{6CC837AA-3664-4DB5-A307-55D9B20678A1}" type="presOf" srcId="{6DE98E49-148D-4A2C-BF28-4D1ED63B849C}" destId="{9B2D0D07-D642-4602-8F50-C182536E4A1A}" srcOrd="1" destOrd="0" presId="urn:microsoft.com/office/officeart/2005/8/layout/process3"/>
    <dgm:cxn modelId="{19A979AB-7CFB-4D46-AA88-19798F59617B}" type="presOf" srcId="{B6D837D6-6387-4469-9453-0C273F59815F}" destId="{DE6FA738-29BC-4066-8034-134D98A9C37B}" srcOrd="0" destOrd="0" presId="urn:microsoft.com/office/officeart/2005/8/layout/process3"/>
    <dgm:cxn modelId="{8D016ABC-9268-4F5B-B0EA-9202E43A1780}" srcId="{F6BDBD17-C587-4D6D-B6FF-9B32ECE665D7}" destId="{B6D837D6-6387-4469-9453-0C273F59815F}" srcOrd="0" destOrd="0" parTransId="{2D34986E-B2D5-42EB-8C69-D3C80014AC40}" sibTransId="{B3543037-00DC-4883-BD51-37D20E3C0C14}"/>
    <dgm:cxn modelId="{884805C0-AED6-4C45-84C1-664808F8379A}" type="presOf" srcId="{F6BDBD17-C587-4D6D-B6FF-9B32ECE665D7}" destId="{EE3929A1-92E3-44AF-A9A7-F7B82CB86785}" srcOrd="1" destOrd="0" presId="urn:microsoft.com/office/officeart/2005/8/layout/process3"/>
    <dgm:cxn modelId="{1DE154C5-6A57-4042-A21B-22FD29FA41C9}" srcId="{095B0462-F65D-4595-B1E7-1B6AFECB5B7A}" destId="{EBE55FC6-8C65-47DB-997D-96C04788EDF5}" srcOrd="1" destOrd="0" parTransId="{5F457DEC-6A28-4168-BF1E-B2CAB4BC13A7}" sibTransId="{9C852118-6864-421F-A687-AEE50EBE4030}"/>
    <dgm:cxn modelId="{D9B140C7-17AE-4B9C-96FB-CCDE32BC81AB}" srcId="{C75E83B2-D80C-449F-B433-89F9B52A3892}" destId="{095B0462-F65D-4595-B1E7-1B6AFECB5B7A}" srcOrd="0" destOrd="0" parTransId="{2C0822F7-ECB3-43C8-8C41-8E6AE47038C7}" sibTransId="{753FCE84-BF23-4381-989B-4FFB86E10220}"/>
    <dgm:cxn modelId="{28C79CD8-CCBD-483D-8A8D-2A9D82CC0553}" srcId="{C75E83B2-D80C-449F-B433-89F9B52A3892}" destId="{6DE98E49-148D-4A2C-BF28-4D1ED63B849C}" srcOrd="2" destOrd="0" parTransId="{C3889EB6-06D8-4A9D-A573-E3A7CF2EAA5F}" sibTransId="{C25DCC8F-0648-4A8D-A1EA-AE3C2E042EF4}"/>
    <dgm:cxn modelId="{425E80E5-1E82-49AD-8D57-1391F0E47EEA}" type="presOf" srcId="{F6BDBD17-C587-4D6D-B6FF-9B32ECE665D7}" destId="{673C5BE4-873D-4483-939D-99BEB1CC648D}" srcOrd="0" destOrd="0" presId="urn:microsoft.com/office/officeart/2005/8/layout/process3"/>
    <dgm:cxn modelId="{4B9EDFE7-B3E8-406E-ABCA-DB811C64F93E}" type="presOf" srcId="{BCAE9A6F-6084-4C10-81D1-4BD363FDCEB4}" destId="{62AB3C60-AC0A-44C3-8596-0800BB91CC22}" srcOrd="0" destOrd="0" presId="urn:microsoft.com/office/officeart/2005/8/layout/process3"/>
    <dgm:cxn modelId="{F8A7FEE9-77E0-4243-A524-FD39D450E968}" type="presOf" srcId="{BCAE9A6F-6084-4C10-81D1-4BD363FDCEB4}" destId="{F34D1B13-9F85-4541-AD78-8DEE016A342F}" srcOrd="1" destOrd="0" presId="urn:microsoft.com/office/officeart/2005/8/layout/process3"/>
    <dgm:cxn modelId="{99A102F1-6A0B-413E-8AE6-1E962BA58712}" type="presOf" srcId="{095B0462-F65D-4595-B1E7-1B6AFECB5B7A}" destId="{21B9D9A4-B932-4E8D-A6A9-313A3FF15E12}" srcOrd="0" destOrd="0" presId="urn:microsoft.com/office/officeart/2005/8/layout/process3"/>
    <dgm:cxn modelId="{5A515BF1-76D0-42DB-868A-1D064B8CA72A}" type="presOf" srcId="{753FCE84-BF23-4381-989B-4FFB86E10220}" destId="{1AB1E80D-0DE2-40AC-9B12-12A7920E4643}" srcOrd="0" destOrd="0" presId="urn:microsoft.com/office/officeart/2005/8/layout/process3"/>
    <dgm:cxn modelId="{7E58382A-B0CE-4FBC-9795-3B6203965E35}" type="presParOf" srcId="{B768DB33-5BEC-4A3C-8FD3-949AB5A215A6}" destId="{0BDE25BF-A101-4B38-961C-07AB3105BA28}" srcOrd="0" destOrd="0" presId="urn:microsoft.com/office/officeart/2005/8/layout/process3"/>
    <dgm:cxn modelId="{0943D842-6338-4D56-9E78-51B039FFD486}" type="presParOf" srcId="{0BDE25BF-A101-4B38-961C-07AB3105BA28}" destId="{21B9D9A4-B932-4E8D-A6A9-313A3FF15E12}" srcOrd="0" destOrd="0" presId="urn:microsoft.com/office/officeart/2005/8/layout/process3"/>
    <dgm:cxn modelId="{D5C7420A-7236-4313-8148-29870A335C0D}" type="presParOf" srcId="{0BDE25BF-A101-4B38-961C-07AB3105BA28}" destId="{13DC6F2C-E272-4BD3-B4A3-6108171A93C0}" srcOrd="1" destOrd="0" presId="urn:microsoft.com/office/officeart/2005/8/layout/process3"/>
    <dgm:cxn modelId="{F41BF701-FAF0-4716-B649-3117DF55A2FF}" type="presParOf" srcId="{0BDE25BF-A101-4B38-961C-07AB3105BA28}" destId="{B8334AB5-2B38-4515-B4A5-D168518FFA50}" srcOrd="2" destOrd="0" presId="urn:microsoft.com/office/officeart/2005/8/layout/process3"/>
    <dgm:cxn modelId="{10EB0CB2-6716-4479-A56E-2A4193EBE27A}" type="presParOf" srcId="{B768DB33-5BEC-4A3C-8FD3-949AB5A215A6}" destId="{1AB1E80D-0DE2-40AC-9B12-12A7920E4643}" srcOrd="1" destOrd="0" presId="urn:microsoft.com/office/officeart/2005/8/layout/process3"/>
    <dgm:cxn modelId="{C4A42958-4E62-4AA1-8D9F-DDEEC7D7244C}" type="presParOf" srcId="{1AB1E80D-0DE2-40AC-9B12-12A7920E4643}" destId="{E8C72A6B-1D6F-48F0-AB30-1625F5E5BF50}" srcOrd="0" destOrd="0" presId="urn:microsoft.com/office/officeart/2005/8/layout/process3"/>
    <dgm:cxn modelId="{A1871599-6C99-48C7-B822-87C9F29FAE6F}" type="presParOf" srcId="{B768DB33-5BEC-4A3C-8FD3-949AB5A215A6}" destId="{77ACEB70-1192-46BA-9710-3568B4644C6B}" srcOrd="2" destOrd="0" presId="urn:microsoft.com/office/officeart/2005/8/layout/process3"/>
    <dgm:cxn modelId="{68D13090-F825-4DAF-8675-50A28AA6A16C}" type="presParOf" srcId="{77ACEB70-1192-46BA-9710-3568B4644C6B}" destId="{673C5BE4-873D-4483-939D-99BEB1CC648D}" srcOrd="0" destOrd="0" presId="urn:microsoft.com/office/officeart/2005/8/layout/process3"/>
    <dgm:cxn modelId="{815D3750-B3DC-42A0-9C3F-4A7B18B2359B}" type="presParOf" srcId="{77ACEB70-1192-46BA-9710-3568B4644C6B}" destId="{EE3929A1-92E3-44AF-A9A7-F7B82CB86785}" srcOrd="1" destOrd="0" presId="urn:microsoft.com/office/officeart/2005/8/layout/process3"/>
    <dgm:cxn modelId="{2143AA37-7F79-43C3-ABD4-89BA09E894FB}" type="presParOf" srcId="{77ACEB70-1192-46BA-9710-3568B4644C6B}" destId="{DE6FA738-29BC-4066-8034-134D98A9C37B}" srcOrd="2" destOrd="0" presId="urn:microsoft.com/office/officeart/2005/8/layout/process3"/>
    <dgm:cxn modelId="{57E7246B-0251-4B6C-A70B-FBA19E1E8FE4}" type="presParOf" srcId="{B768DB33-5BEC-4A3C-8FD3-949AB5A215A6}" destId="{62AB3C60-AC0A-44C3-8596-0800BB91CC22}" srcOrd="3" destOrd="0" presId="urn:microsoft.com/office/officeart/2005/8/layout/process3"/>
    <dgm:cxn modelId="{FB2410EA-7A7E-40BC-9E9C-576BB3C0D1E8}" type="presParOf" srcId="{62AB3C60-AC0A-44C3-8596-0800BB91CC22}" destId="{F34D1B13-9F85-4541-AD78-8DEE016A342F}" srcOrd="0" destOrd="0" presId="urn:microsoft.com/office/officeart/2005/8/layout/process3"/>
    <dgm:cxn modelId="{8B32832B-2FF8-46AD-B1EC-2B413501E66B}" type="presParOf" srcId="{B768DB33-5BEC-4A3C-8FD3-949AB5A215A6}" destId="{610BDC26-8988-48AA-8FBD-7367F526CAB2}" srcOrd="4" destOrd="0" presId="urn:microsoft.com/office/officeart/2005/8/layout/process3"/>
    <dgm:cxn modelId="{6B4E00E6-CA80-4BE8-B841-47A1725C85CA}" type="presParOf" srcId="{610BDC26-8988-48AA-8FBD-7367F526CAB2}" destId="{94816193-C09E-42E8-974E-99C84126A627}" srcOrd="0" destOrd="0" presId="urn:microsoft.com/office/officeart/2005/8/layout/process3"/>
    <dgm:cxn modelId="{E3C94E23-34E4-407D-A7BE-7484873A98BE}" type="presParOf" srcId="{610BDC26-8988-48AA-8FBD-7367F526CAB2}" destId="{9B2D0D07-D642-4602-8F50-C182536E4A1A}" srcOrd="1" destOrd="0" presId="urn:microsoft.com/office/officeart/2005/8/layout/process3"/>
    <dgm:cxn modelId="{D7F49D0B-92EF-4DFE-B9DF-96CF928D8A28}" type="presParOf" srcId="{610BDC26-8988-48AA-8FBD-7367F526CAB2}" destId="{54FD17FC-AB74-47C0-A5C3-2F0C3DA41A6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5E83B2-D80C-449F-B433-89F9B52A3892}"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n-US"/>
        </a:p>
      </dgm:t>
    </dgm:pt>
    <dgm:pt modelId="{095B0462-F65D-4595-B1E7-1B6AFECB5B7A}">
      <dgm:prSet phldrT="[Text]" custT="1"/>
      <dgm:spPr/>
      <dgm:t>
        <a:bodyPr/>
        <a:lstStyle/>
        <a:p>
          <a:r>
            <a:rPr lang="en-US" sz="1200" dirty="0"/>
            <a:t>Lead(s)</a:t>
          </a:r>
        </a:p>
      </dgm:t>
    </dgm:pt>
    <dgm:pt modelId="{2C0822F7-ECB3-43C8-8C41-8E6AE47038C7}" type="parTrans" cxnId="{D9B140C7-17AE-4B9C-96FB-CCDE32BC81AB}">
      <dgm:prSet/>
      <dgm:spPr/>
      <dgm:t>
        <a:bodyPr/>
        <a:lstStyle/>
        <a:p>
          <a:endParaRPr lang="en-US" sz="2000"/>
        </a:p>
      </dgm:t>
    </dgm:pt>
    <dgm:pt modelId="{753FCE84-BF23-4381-989B-4FFB86E10220}" type="sibTrans" cxnId="{D9B140C7-17AE-4B9C-96FB-CCDE32BC81AB}">
      <dgm:prSet custT="1"/>
      <dgm:spPr/>
      <dgm:t>
        <a:bodyPr/>
        <a:lstStyle/>
        <a:p>
          <a:endParaRPr lang="en-US" sz="1000"/>
        </a:p>
      </dgm:t>
    </dgm:pt>
    <dgm:pt modelId="{2CBBF19C-64E0-470B-9460-8C813C654914}">
      <dgm:prSet phldrT="[Text]" custT="1"/>
      <dgm:spPr/>
      <dgm:t>
        <a:bodyPr/>
        <a:lstStyle/>
        <a:p>
          <a:r>
            <a:rPr lang="en-US" sz="1200" b="1" dirty="0"/>
            <a:t>Michiko Kealoha</a:t>
          </a:r>
        </a:p>
      </dgm:t>
    </dgm:pt>
    <dgm:pt modelId="{1E7F240B-7263-403A-91E3-DD9C3494AA85}" type="parTrans" cxnId="{0059563F-6CC1-4279-B244-70364D5C65F0}">
      <dgm:prSet/>
      <dgm:spPr/>
      <dgm:t>
        <a:bodyPr/>
        <a:lstStyle/>
        <a:p>
          <a:endParaRPr lang="en-US" sz="2000"/>
        </a:p>
      </dgm:t>
    </dgm:pt>
    <dgm:pt modelId="{036E482E-1715-47D7-A8DB-2A4F88EDCAEE}" type="sibTrans" cxnId="{0059563F-6CC1-4279-B244-70364D5C65F0}">
      <dgm:prSet/>
      <dgm:spPr/>
      <dgm:t>
        <a:bodyPr/>
        <a:lstStyle/>
        <a:p>
          <a:endParaRPr lang="en-US" sz="2000"/>
        </a:p>
      </dgm:t>
    </dgm:pt>
    <dgm:pt modelId="{F6BDBD17-C587-4D6D-B6FF-9B32ECE665D7}">
      <dgm:prSet phldrT="[Text]" custT="1"/>
      <dgm:spPr/>
      <dgm:t>
        <a:bodyPr/>
        <a:lstStyle/>
        <a:p>
          <a:r>
            <a:rPr lang="en-US" sz="1200" dirty="0"/>
            <a:t>Desired Outcomes</a:t>
          </a:r>
        </a:p>
      </dgm:t>
    </dgm:pt>
    <dgm:pt modelId="{64838976-45FB-4E45-B2D9-1692F2DAC950}" type="parTrans" cxnId="{16300C6F-F375-4CBD-A8D8-82760F442179}">
      <dgm:prSet/>
      <dgm:spPr/>
      <dgm:t>
        <a:bodyPr/>
        <a:lstStyle/>
        <a:p>
          <a:endParaRPr lang="en-US" sz="2000"/>
        </a:p>
      </dgm:t>
    </dgm:pt>
    <dgm:pt modelId="{BCAE9A6F-6084-4C10-81D1-4BD363FDCEB4}" type="sibTrans" cxnId="{16300C6F-F375-4CBD-A8D8-82760F442179}">
      <dgm:prSet custT="1"/>
      <dgm:spPr/>
      <dgm:t>
        <a:bodyPr/>
        <a:lstStyle/>
        <a:p>
          <a:endParaRPr lang="en-US" sz="1000"/>
        </a:p>
      </dgm:t>
    </dgm:pt>
    <dgm:pt modelId="{B6D837D6-6387-4469-9453-0C273F59815F}">
      <dgm:prSet phldrT="[Text]" custT="1"/>
      <dgm:spPr/>
      <dgm:t>
        <a:bodyPr/>
        <a:lstStyle/>
        <a:p>
          <a:r>
            <a:rPr lang="en-US" sz="1200" dirty="0"/>
            <a:t>Ensure all student survey (CCSSE, PTK, Graduation) data are given to Councils, Committees, and programs who are in a position to take action in response.</a:t>
          </a:r>
        </a:p>
      </dgm:t>
    </dgm:pt>
    <dgm:pt modelId="{2D34986E-B2D5-42EB-8C69-D3C80014AC40}" type="parTrans" cxnId="{8D016ABC-9268-4F5B-B0EA-9202E43A1780}">
      <dgm:prSet/>
      <dgm:spPr/>
      <dgm:t>
        <a:bodyPr/>
        <a:lstStyle/>
        <a:p>
          <a:endParaRPr lang="en-US" sz="2000"/>
        </a:p>
      </dgm:t>
    </dgm:pt>
    <dgm:pt modelId="{B3543037-00DC-4883-BD51-37D20E3C0C14}" type="sibTrans" cxnId="{8D016ABC-9268-4F5B-B0EA-9202E43A1780}">
      <dgm:prSet/>
      <dgm:spPr/>
      <dgm:t>
        <a:bodyPr/>
        <a:lstStyle/>
        <a:p>
          <a:endParaRPr lang="en-US" sz="2000"/>
        </a:p>
      </dgm:t>
    </dgm:pt>
    <dgm:pt modelId="{6DE98E49-148D-4A2C-BF28-4D1ED63B849C}">
      <dgm:prSet phldrT="[Text]" custT="1"/>
      <dgm:spPr/>
      <dgm:t>
        <a:bodyPr/>
        <a:lstStyle/>
        <a:p>
          <a:r>
            <a:rPr lang="en-US" sz="1200" dirty="0"/>
            <a:t>Timing</a:t>
          </a:r>
        </a:p>
      </dgm:t>
    </dgm:pt>
    <dgm:pt modelId="{C3889EB6-06D8-4A9D-A573-E3A7CF2EAA5F}" type="parTrans" cxnId="{28C79CD8-CCBD-483D-8A8D-2A9D82CC0553}">
      <dgm:prSet/>
      <dgm:spPr/>
      <dgm:t>
        <a:bodyPr/>
        <a:lstStyle/>
        <a:p>
          <a:endParaRPr lang="en-US" sz="2000"/>
        </a:p>
      </dgm:t>
    </dgm:pt>
    <dgm:pt modelId="{C25DCC8F-0648-4A8D-A1EA-AE3C2E042EF4}" type="sibTrans" cxnId="{28C79CD8-CCBD-483D-8A8D-2A9D82CC0553}">
      <dgm:prSet/>
      <dgm:spPr/>
      <dgm:t>
        <a:bodyPr/>
        <a:lstStyle/>
        <a:p>
          <a:endParaRPr lang="en-US" sz="2000"/>
        </a:p>
      </dgm:t>
    </dgm:pt>
    <dgm:pt modelId="{D420AFD0-BCDE-40CB-BF41-45E8C9C8D19B}">
      <dgm:prSet phldrT="[Text]" custT="1"/>
      <dgm:spPr/>
      <dgm:t>
        <a:bodyPr/>
        <a:lstStyle/>
        <a:p>
          <a:r>
            <a:rPr lang="en-US" sz="1200" dirty="0"/>
            <a:t>Survey data out by December, 2024</a:t>
          </a:r>
        </a:p>
      </dgm:t>
    </dgm:pt>
    <dgm:pt modelId="{FCEB1872-4165-4CD3-8E3A-D1B2F72DE002}" type="parTrans" cxnId="{EB16C375-2482-46FF-8F56-DD831B7D8BFC}">
      <dgm:prSet/>
      <dgm:spPr/>
      <dgm:t>
        <a:bodyPr/>
        <a:lstStyle/>
        <a:p>
          <a:endParaRPr lang="en-US" sz="2000"/>
        </a:p>
      </dgm:t>
    </dgm:pt>
    <dgm:pt modelId="{FCE2ABBD-C409-465D-A874-17B57E6FF1BA}" type="sibTrans" cxnId="{EB16C375-2482-46FF-8F56-DD831B7D8BFC}">
      <dgm:prSet/>
      <dgm:spPr/>
      <dgm:t>
        <a:bodyPr/>
        <a:lstStyle/>
        <a:p>
          <a:endParaRPr lang="en-US" sz="2000"/>
        </a:p>
      </dgm:t>
    </dgm:pt>
    <dgm:pt modelId="{158D55BE-F692-4D35-A784-22780FE39D2D}">
      <dgm:prSet phldrT="[Text]" custT="1"/>
      <dgm:spPr/>
      <dgm:t>
        <a:bodyPr/>
        <a:lstStyle/>
        <a:p>
          <a:r>
            <a:rPr lang="en-US" sz="1200" dirty="0"/>
            <a:t>Gampi Shankar</a:t>
          </a:r>
        </a:p>
      </dgm:t>
    </dgm:pt>
    <dgm:pt modelId="{EE821A65-351C-4B47-AA23-646C6BFEEC12}" type="parTrans" cxnId="{56BA36EF-ABE4-4CBB-8833-769C46A6965C}">
      <dgm:prSet/>
      <dgm:spPr/>
      <dgm:t>
        <a:bodyPr/>
        <a:lstStyle/>
        <a:p>
          <a:endParaRPr lang="en-US" sz="2000"/>
        </a:p>
      </dgm:t>
    </dgm:pt>
    <dgm:pt modelId="{F7A78606-0C19-4F60-8D4B-9D528CF05E43}" type="sibTrans" cxnId="{56BA36EF-ABE4-4CBB-8833-769C46A6965C}">
      <dgm:prSet/>
      <dgm:spPr/>
      <dgm:t>
        <a:bodyPr/>
        <a:lstStyle/>
        <a:p>
          <a:endParaRPr lang="en-US" sz="2000"/>
        </a:p>
      </dgm:t>
    </dgm:pt>
    <dgm:pt modelId="{D737B463-7AD1-41B8-89A3-0EDAB3FF315B}">
      <dgm:prSet phldrT="[Text]" custT="1"/>
      <dgm:spPr/>
      <dgm:t>
        <a:bodyPr/>
        <a:lstStyle/>
        <a:p>
          <a:r>
            <a:rPr lang="en-US" sz="1200" dirty="0"/>
            <a:t>Alex Claxton</a:t>
          </a:r>
        </a:p>
      </dgm:t>
    </dgm:pt>
    <dgm:pt modelId="{7F51B643-C943-414D-89DD-34D08E2BD316}" type="parTrans" cxnId="{5D11800D-EA98-4B90-AB80-B1AA1E5E32CD}">
      <dgm:prSet/>
      <dgm:spPr/>
      <dgm:t>
        <a:bodyPr/>
        <a:lstStyle/>
        <a:p>
          <a:endParaRPr lang="en-US" sz="2000"/>
        </a:p>
      </dgm:t>
    </dgm:pt>
    <dgm:pt modelId="{66A51383-6091-403F-84B4-A49D1BFD79C1}" type="sibTrans" cxnId="{5D11800D-EA98-4B90-AB80-B1AA1E5E32CD}">
      <dgm:prSet/>
      <dgm:spPr/>
      <dgm:t>
        <a:bodyPr/>
        <a:lstStyle/>
        <a:p>
          <a:endParaRPr lang="en-US" sz="2000"/>
        </a:p>
      </dgm:t>
    </dgm:pt>
    <dgm:pt modelId="{EDEE84D1-4EBD-4427-AE99-2E23B00B5E62}">
      <dgm:prSet phldrT="[Text]" custT="1"/>
      <dgm:spPr/>
      <dgm:t>
        <a:bodyPr/>
        <a:lstStyle/>
        <a:p>
          <a:r>
            <a:rPr lang="en-US" sz="1200" dirty="0"/>
            <a:t>Karen Engel</a:t>
          </a:r>
        </a:p>
      </dgm:t>
    </dgm:pt>
    <dgm:pt modelId="{36E61088-4341-48F9-A593-0D88CE3851F0}" type="parTrans" cxnId="{C686E61D-64AB-45C3-B52E-D61EF6335325}">
      <dgm:prSet/>
      <dgm:spPr/>
      <dgm:t>
        <a:bodyPr/>
        <a:lstStyle/>
        <a:p>
          <a:endParaRPr lang="en-US" sz="2000"/>
        </a:p>
      </dgm:t>
    </dgm:pt>
    <dgm:pt modelId="{FFA724E3-D91F-4F7F-A447-B5FA37455C76}" type="sibTrans" cxnId="{C686E61D-64AB-45C3-B52E-D61EF6335325}">
      <dgm:prSet/>
      <dgm:spPr/>
      <dgm:t>
        <a:bodyPr/>
        <a:lstStyle/>
        <a:p>
          <a:endParaRPr lang="en-US" sz="2000"/>
        </a:p>
      </dgm:t>
    </dgm:pt>
    <dgm:pt modelId="{57995F5A-2714-4974-AEC8-0DD42963436E}">
      <dgm:prSet phldrT="[Text]" custT="1"/>
      <dgm:spPr/>
      <dgm:t>
        <a:bodyPr/>
        <a:lstStyle/>
        <a:p>
          <a:endParaRPr lang="en-US" sz="1200" dirty="0"/>
        </a:p>
      </dgm:t>
    </dgm:pt>
    <dgm:pt modelId="{1E3F4C16-2407-49FB-96F6-BE4EB4312053}" type="parTrans" cxnId="{DCDEC0D0-F03E-4C24-BA7A-1E2507D3B68E}">
      <dgm:prSet/>
      <dgm:spPr/>
      <dgm:t>
        <a:bodyPr/>
        <a:lstStyle/>
        <a:p>
          <a:endParaRPr lang="en-US" sz="2000"/>
        </a:p>
      </dgm:t>
    </dgm:pt>
    <dgm:pt modelId="{E3491422-9F97-45B2-B44D-8BB44A9E7B15}" type="sibTrans" cxnId="{DCDEC0D0-F03E-4C24-BA7A-1E2507D3B68E}">
      <dgm:prSet/>
      <dgm:spPr/>
      <dgm:t>
        <a:bodyPr/>
        <a:lstStyle/>
        <a:p>
          <a:endParaRPr lang="en-US" sz="2000"/>
        </a:p>
      </dgm:t>
    </dgm:pt>
    <dgm:pt modelId="{F6CC676C-DEB2-4DBF-AE84-1D6F54CF2F87}">
      <dgm:prSet phldrT="[Text]" custT="1"/>
      <dgm:spPr/>
      <dgm:t>
        <a:bodyPr/>
        <a:lstStyle/>
        <a:p>
          <a:r>
            <a:rPr lang="en-US" sz="1200" dirty="0"/>
            <a:t>Support academic and student support services who are incorporating student voice in program assessments via student surveys to assess their Service Area Outcomes (SAOs)</a:t>
          </a:r>
        </a:p>
      </dgm:t>
    </dgm:pt>
    <dgm:pt modelId="{BE115B4C-9DB7-48FC-91BF-169A55B836D4}" type="parTrans" cxnId="{202300D7-C572-4BA9-AF65-76084782BA0B}">
      <dgm:prSet/>
      <dgm:spPr/>
      <dgm:t>
        <a:bodyPr/>
        <a:lstStyle/>
        <a:p>
          <a:endParaRPr lang="en-US" sz="2000"/>
        </a:p>
      </dgm:t>
    </dgm:pt>
    <dgm:pt modelId="{8BD25688-A107-433B-AEB6-ADEC48E345A4}" type="sibTrans" cxnId="{202300D7-C572-4BA9-AF65-76084782BA0B}">
      <dgm:prSet/>
      <dgm:spPr/>
      <dgm:t>
        <a:bodyPr/>
        <a:lstStyle/>
        <a:p>
          <a:endParaRPr lang="en-US" sz="2000"/>
        </a:p>
      </dgm:t>
    </dgm:pt>
    <dgm:pt modelId="{B8EBC3C5-EC91-484E-BDA0-5EEA6F8BA446}">
      <dgm:prSet phldrT="[Text]" custT="1"/>
      <dgm:spPr/>
      <dgm:t>
        <a:bodyPr/>
        <a:lstStyle/>
        <a:p>
          <a:r>
            <a:rPr lang="en-US" sz="1200" dirty="0"/>
            <a:t>SAO’s assessed by May, 2024</a:t>
          </a:r>
        </a:p>
      </dgm:t>
    </dgm:pt>
    <dgm:pt modelId="{58CA0BCC-4BA7-46DC-842A-DB5C2E9E2FE8}" type="parTrans" cxnId="{050D137A-2D65-46E5-9524-C2E5B571C532}">
      <dgm:prSet/>
      <dgm:spPr/>
      <dgm:t>
        <a:bodyPr/>
        <a:lstStyle/>
        <a:p>
          <a:endParaRPr lang="en-US" sz="2000"/>
        </a:p>
      </dgm:t>
    </dgm:pt>
    <dgm:pt modelId="{9B7F213E-BE8A-416C-83B6-B26E47FE2FC4}" type="sibTrans" cxnId="{050D137A-2D65-46E5-9524-C2E5B571C532}">
      <dgm:prSet/>
      <dgm:spPr/>
      <dgm:t>
        <a:bodyPr/>
        <a:lstStyle/>
        <a:p>
          <a:endParaRPr lang="en-US" sz="2000"/>
        </a:p>
      </dgm:t>
    </dgm:pt>
    <dgm:pt modelId="{C10ACF84-84FB-4A5E-9B01-1F7402AC126E}">
      <dgm:prSet phldrT="[Text]" custT="1"/>
      <dgm:spPr/>
      <dgm:t>
        <a:bodyPr/>
        <a:lstStyle/>
        <a:p>
          <a:r>
            <a:rPr lang="en-US" sz="1200" dirty="0"/>
            <a:t>Classified Senate will present committee and council assignments and openings to managers to College Council at its first meeting in Fall 2024 in order to better support classified representation and participation.</a:t>
          </a:r>
        </a:p>
      </dgm:t>
    </dgm:pt>
    <dgm:pt modelId="{9929247E-EFAE-4637-A1B3-77732AF7BD0E}" type="parTrans" cxnId="{33CBC563-4B0B-4E6D-854F-7689CBB4C427}">
      <dgm:prSet/>
      <dgm:spPr/>
      <dgm:t>
        <a:bodyPr/>
        <a:lstStyle/>
        <a:p>
          <a:endParaRPr lang="en-US" sz="2000"/>
        </a:p>
      </dgm:t>
    </dgm:pt>
    <dgm:pt modelId="{D1A000D1-96AF-4844-A338-8FDDD19CC6EF}" type="sibTrans" cxnId="{33CBC563-4B0B-4E6D-854F-7689CBB4C427}">
      <dgm:prSet/>
      <dgm:spPr/>
      <dgm:t>
        <a:bodyPr/>
        <a:lstStyle/>
        <a:p>
          <a:endParaRPr lang="en-US" sz="2000"/>
        </a:p>
      </dgm:t>
    </dgm:pt>
    <dgm:pt modelId="{86088455-62CF-468D-8060-FD59D1B10238}">
      <dgm:prSet phldrT="[Text]" custT="1"/>
      <dgm:spPr/>
      <dgm:t>
        <a:bodyPr/>
        <a:lstStyle/>
        <a:p>
          <a:r>
            <a:rPr lang="en-US" sz="1200" dirty="0"/>
            <a:t>Classified Staff committee and council representatives available early Fall 2024</a:t>
          </a:r>
        </a:p>
      </dgm:t>
    </dgm:pt>
    <dgm:pt modelId="{20A1C1FB-8A06-4683-B606-45895748A783}" type="parTrans" cxnId="{5C1FBF73-6821-4299-81CA-842CC66405C0}">
      <dgm:prSet/>
      <dgm:spPr/>
      <dgm:t>
        <a:bodyPr/>
        <a:lstStyle/>
        <a:p>
          <a:endParaRPr lang="en-US" sz="2000"/>
        </a:p>
      </dgm:t>
    </dgm:pt>
    <dgm:pt modelId="{50374CAB-F285-47DB-8845-4EF15F62F21F}" type="sibTrans" cxnId="{5C1FBF73-6821-4299-81CA-842CC66405C0}">
      <dgm:prSet/>
      <dgm:spPr/>
      <dgm:t>
        <a:bodyPr/>
        <a:lstStyle/>
        <a:p>
          <a:endParaRPr lang="en-US" sz="2000"/>
        </a:p>
      </dgm:t>
    </dgm:pt>
    <dgm:pt modelId="{B768DB33-5BEC-4A3C-8FD3-949AB5A215A6}" type="pres">
      <dgm:prSet presAssocID="{C75E83B2-D80C-449F-B433-89F9B52A3892}" presName="linearFlow" presStyleCnt="0">
        <dgm:presLayoutVars>
          <dgm:dir/>
          <dgm:animLvl val="lvl"/>
          <dgm:resizeHandles val="exact"/>
        </dgm:presLayoutVars>
      </dgm:prSet>
      <dgm:spPr/>
    </dgm:pt>
    <dgm:pt modelId="{0BDE25BF-A101-4B38-961C-07AB3105BA28}" type="pres">
      <dgm:prSet presAssocID="{095B0462-F65D-4595-B1E7-1B6AFECB5B7A}" presName="composite" presStyleCnt="0"/>
      <dgm:spPr/>
    </dgm:pt>
    <dgm:pt modelId="{21B9D9A4-B932-4E8D-A6A9-313A3FF15E12}" type="pres">
      <dgm:prSet presAssocID="{095B0462-F65D-4595-B1E7-1B6AFECB5B7A}" presName="parTx" presStyleLbl="node1" presStyleIdx="0" presStyleCnt="3">
        <dgm:presLayoutVars>
          <dgm:chMax val="0"/>
          <dgm:chPref val="0"/>
          <dgm:bulletEnabled val="1"/>
        </dgm:presLayoutVars>
      </dgm:prSet>
      <dgm:spPr/>
    </dgm:pt>
    <dgm:pt modelId="{13DC6F2C-E272-4BD3-B4A3-6108171A93C0}" type="pres">
      <dgm:prSet presAssocID="{095B0462-F65D-4595-B1E7-1B6AFECB5B7A}" presName="parSh" presStyleLbl="node1" presStyleIdx="0" presStyleCnt="3"/>
      <dgm:spPr/>
    </dgm:pt>
    <dgm:pt modelId="{B8334AB5-2B38-4515-B4A5-D168518FFA50}" type="pres">
      <dgm:prSet presAssocID="{095B0462-F65D-4595-B1E7-1B6AFECB5B7A}" presName="desTx" presStyleLbl="fgAcc1" presStyleIdx="0" presStyleCnt="3" custScaleX="88490">
        <dgm:presLayoutVars>
          <dgm:bulletEnabled val="1"/>
        </dgm:presLayoutVars>
      </dgm:prSet>
      <dgm:spPr/>
    </dgm:pt>
    <dgm:pt modelId="{1AB1E80D-0DE2-40AC-9B12-12A7920E4643}" type="pres">
      <dgm:prSet presAssocID="{753FCE84-BF23-4381-989B-4FFB86E10220}" presName="sibTrans" presStyleLbl="sibTrans2D1" presStyleIdx="0" presStyleCnt="2"/>
      <dgm:spPr/>
    </dgm:pt>
    <dgm:pt modelId="{E8C72A6B-1D6F-48F0-AB30-1625F5E5BF50}" type="pres">
      <dgm:prSet presAssocID="{753FCE84-BF23-4381-989B-4FFB86E10220}" presName="connTx" presStyleLbl="sibTrans2D1" presStyleIdx="0" presStyleCnt="2"/>
      <dgm:spPr/>
    </dgm:pt>
    <dgm:pt modelId="{77ACEB70-1192-46BA-9710-3568B4644C6B}" type="pres">
      <dgm:prSet presAssocID="{F6BDBD17-C587-4D6D-B6FF-9B32ECE665D7}" presName="composite" presStyleCnt="0"/>
      <dgm:spPr/>
    </dgm:pt>
    <dgm:pt modelId="{673C5BE4-873D-4483-939D-99BEB1CC648D}" type="pres">
      <dgm:prSet presAssocID="{F6BDBD17-C587-4D6D-B6FF-9B32ECE665D7}" presName="parTx" presStyleLbl="node1" presStyleIdx="0" presStyleCnt="3">
        <dgm:presLayoutVars>
          <dgm:chMax val="0"/>
          <dgm:chPref val="0"/>
          <dgm:bulletEnabled val="1"/>
        </dgm:presLayoutVars>
      </dgm:prSet>
      <dgm:spPr/>
    </dgm:pt>
    <dgm:pt modelId="{EE3929A1-92E3-44AF-A9A7-F7B82CB86785}" type="pres">
      <dgm:prSet presAssocID="{F6BDBD17-C587-4D6D-B6FF-9B32ECE665D7}" presName="parSh" presStyleLbl="node1" presStyleIdx="1" presStyleCnt="3"/>
      <dgm:spPr/>
    </dgm:pt>
    <dgm:pt modelId="{DE6FA738-29BC-4066-8034-134D98A9C37B}" type="pres">
      <dgm:prSet presAssocID="{F6BDBD17-C587-4D6D-B6FF-9B32ECE665D7}" presName="desTx" presStyleLbl="fgAcc1" presStyleIdx="1" presStyleCnt="3" custScaleX="172768">
        <dgm:presLayoutVars>
          <dgm:bulletEnabled val="1"/>
        </dgm:presLayoutVars>
      </dgm:prSet>
      <dgm:spPr/>
    </dgm:pt>
    <dgm:pt modelId="{62AB3C60-AC0A-44C3-8596-0800BB91CC22}" type="pres">
      <dgm:prSet presAssocID="{BCAE9A6F-6084-4C10-81D1-4BD363FDCEB4}" presName="sibTrans" presStyleLbl="sibTrans2D1" presStyleIdx="1" presStyleCnt="2"/>
      <dgm:spPr/>
    </dgm:pt>
    <dgm:pt modelId="{F34D1B13-9F85-4541-AD78-8DEE016A342F}" type="pres">
      <dgm:prSet presAssocID="{BCAE9A6F-6084-4C10-81D1-4BD363FDCEB4}" presName="connTx" presStyleLbl="sibTrans2D1" presStyleIdx="1" presStyleCnt="2"/>
      <dgm:spPr/>
    </dgm:pt>
    <dgm:pt modelId="{610BDC26-8988-48AA-8FBD-7367F526CAB2}" type="pres">
      <dgm:prSet presAssocID="{6DE98E49-148D-4A2C-BF28-4D1ED63B849C}" presName="composite" presStyleCnt="0"/>
      <dgm:spPr/>
    </dgm:pt>
    <dgm:pt modelId="{94816193-C09E-42E8-974E-99C84126A627}" type="pres">
      <dgm:prSet presAssocID="{6DE98E49-148D-4A2C-BF28-4D1ED63B849C}" presName="parTx" presStyleLbl="node1" presStyleIdx="1" presStyleCnt="3">
        <dgm:presLayoutVars>
          <dgm:chMax val="0"/>
          <dgm:chPref val="0"/>
          <dgm:bulletEnabled val="1"/>
        </dgm:presLayoutVars>
      </dgm:prSet>
      <dgm:spPr/>
    </dgm:pt>
    <dgm:pt modelId="{9B2D0D07-D642-4602-8F50-C182536E4A1A}" type="pres">
      <dgm:prSet presAssocID="{6DE98E49-148D-4A2C-BF28-4D1ED63B849C}" presName="parSh" presStyleLbl="node1" presStyleIdx="2" presStyleCnt="3"/>
      <dgm:spPr/>
    </dgm:pt>
    <dgm:pt modelId="{54FD17FC-AB74-47C0-A5C3-2F0C3DA41A64}" type="pres">
      <dgm:prSet presAssocID="{6DE98E49-148D-4A2C-BF28-4D1ED63B849C}" presName="desTx" presStyleLbl="fgAcc1" presStyleIdx="2" presStyleCnt="3">
        <dgm:presLayoutVars>
          <dgm:bulletEnabled val="1"/>
        </dgm:presLayoutVars>
      </dgm:prSet>
      <dgm:spPr/>
    </dgm:pt>
  </dgm:ptLst>
  <dgm:cxnLst>
    <dgm:cxn modelId="{5D11800D-EA98-4B90-AB80-B1AA1E5E32CD}" srcId="{095B0462-F65D-4595-B1E7-1B6AFECB5B7A}" destId="{D737B463-7AD1-41B8-89A3-0EDAB3FF315B}" srcOrd="2" destOrd="0" parTransId="{7F51B643-C943-414D-89DD-34D08E2BD316}" sibTransId="{66A51383-6091-403F-84B4-A49D1BFD79C1}"/>
    <dgm:cxn modelId="{6C60980D-1A4C-461B-B950-97DC47E48609}" type="presOf" srcId="{D737B463-7AD1-41B8-89A3-0EDAB3FF315B}" destId="{B8334AB5-2B38-4515-B4A5-D168518FFA50}" srcOrd="0" destOrd="2" presId="urn:microsoft.com/office/officeart/2005/8/layout/process3"/>
    <dgm:cxn modelId="{6223701C-093E-4E32-B1D8-6ABD99A36DED}" type="presOf" srcId="{C75E83B2-D80C-449F-B433-89F9B52A3892}" destId="{B768DB33-5BEC-4A3C-8FD3-949AB5A215A6}" srcOrd="0" destOrd="0" presId="urn:microsoft.com/office/officeart/2005/8/layout/process3"/>
    <dgm:cxn modelId="{C686E61D-64AB-45C3-B52E-D61EF6335325}" srcId="{095B0462-F65D-4595-B1E7-1B6AFECB5B7A}" destId="{EDEE84D1-4EBD-4427-AE99-2E23B00B5E62}" srcOrd="3" destOrd="0" parTransId="{36E61088-4341-48F9-A593-0D88CE3851F0}" sibTransId="{FFA724E3-D91F-4F7F-A447-B5FA37455C76}"/>
    <dgm:cxn modelId="{E4920E28-09C4-4F3D-8285-7F61FE48AFCC}" type="presOf" srcId="{2CBBF19C-64E0-470B-9460-8C813C654914}" destId="{B8334AB5-2B38-4515-B4A5-D168518FFA50}" srcOrd="0" destOrd="0" presId="urn:microsoft.com/office/officeart/2005/8/layout/process3"/>
    <dgm:cxn modelId="{0059563F-6CC1-4279-B244-70364D5C65F0}" srcId="{095B0462-F65D-4595-B1E7-1B6AFECB5B7A}" destId="{2CBBF19C-64E0-470B-9460-8C813C654914}" srcOrd="0" destOrd="0" parTransId="{1E7F240B-7263-403A-91E3-DD9C3494AA85}" sibTransId="{036E482E-1715-47D7-A8DB-2A4F88EDCAEE}"/>
    <dgm:cxn modelId="{33CBC563-4B0B-4E6D-854F-7689CBB4C427}" srcId="{F6BDBD17-C587-4D6D-B6FF-9B32ECE665D7}" destId="{C10ACF84-84FB-4A5E-9B01-1F7402AC126E}" srcOrd="2" destOrd="0" parTransId="{9929247E-EFAE-4637-A1B3-77732AF7BD0E}" sibTransId="{D1A000D1-96AF-4844-A338-8FDDD19CC6EF}"/>
    <dgm:cxn modelId="{57264E64-B6C0-4A9F-B542-12BF50AE55B5}" type="presOf" srcId="{C10ACF84-84FB-4A5E-9B01-1F7402AC126E}" destId="{DE6FA738-29BC-4066-8034-134D98A9C37B}" srcOrd="0" destOrd="2" presId="urn:microsoft.com/office/officeart/2005/8/layout/process3"/>
    <dgm:cxn modelId="{7074864C-C508-4F95-9B4D-49B573C85BD9}" type="presOf" srcId="{6DE98E49-148D-4A2C-BF28-4D1ED63B849C}" destId="{94816193-C09E-42E8-974E-99C84126A627}" srcOrd="0" destOrd="0" presId="urn:microsoft.com/office/officeart/2005/8/layout/process3"/>
    <dgm:cxn modelId="{7365006F-4A5D-469B-A4AB-09A8CB667899}" type="presOf" srcId="{EDEE84D1-4EBD-4427-AE99-2E23B00B5E62}" destId="{B8334AB5-2B38-4515-B4A5-D168518FFA50}" srcOrd="0" destOrd="3" presId="urn:microsoft.com/office/officeart/2005/8/layout/process3"/>
    <dgm:cxn modelId="{16300C6F-F375-4CBD-A8D8-82760F442179}" srcId="{C75E83B2-D80C-449F-B433-89F9B52A3892}" destId="{F6BDBD17-C587-4D6D-B6FF-9B32ECE665D7}" srcOrd="1" destOrd="0" parTransId="{64838976-45FB-4E45-B2D9-1692F2DAC950}" sibTransId="{BCAE9A6F-6084-4C10-81D1-4BD363FDCEB4}"/>
    <dgm:cxn modelId="{5C1FBF73-6821-4299-81CA-842CC66405C0}" srcId="{6DE98E49-148D-4A2C-BF28-4D1ED63B849C}" destId="{86088455-62CF-468D-8060-FD59D1B10238}" srcOrd="2" destOrd="0" parTransId="{20A1C1FB-8A06-4683-B606-45895748A783}" sibTransId="{50374CAB-F285-47DB-8845-4EF15F62F21F}"/>
    <dgm:cxn modelId="{37B7E354-7E66-4C7C-96FB-6BABCBA5F24F}" type="presOf" srcId="{753FCE84-BF23-4381-989B-4FFB86E10220}" destId="{E8C72A6B-1D6F-48F0-AB30-1625F5E5BF50}" srcOrd="1" destOrd="0" presId="urn:microsoft.com/office/officeart/2005/8/layout/process3"/>
    <dgm:cxn modelId="{EB16C375-2482-46FF-8F56-DD831B7D8BFC}" srcId="{6DE98E49-148D-4A2C-BF28-4D1ED63B849C}" destId="{D420AFD0-BCDE-40CB-BF41-45E8C9C8D19B}" srcOrd="0" destOrd="0" parTransId="{FCEB1872-4165-4CD3-8E3A-D1B2F72DE002}" sibTransId="{FCE2ABBD-C409-465D-A874-17B57E6FF1BA}"/>
    <dgm:cxn modelId="{050D137A-2D65-46E5-9524-C2E5B571C532}" srcId="{6DE98E49-148D-4A2C-BF28-4D1ED63B849C}" destId="{B8EBC3C5-EC91-484E-BDA0-5EEA6F8BA446}" srcOrd="1" destOrd="0" parTransId="{58CA0BCC-4BA7-46DC-842A-DB5C2E9E2FE8}" sibTransId="{9B7F213E-BE8A-416C-83B6-B26E47FE2FC4}"/>
    <dgm:cxn modelId="{B74B3794-E0F6-4400-BCBD-0C3B5598A7E8}" type="presOf" srcId="{158D55BE-F692-4D35-A784-22780FE39D2D}" destId="{B8334AB5-2B38-4515-B4A5-D168518FFA50}" srcOrd="0" destOrd="1" presId="urn:microsoft.com/office/officeart/2005/8/layout/process3"/>
    <dgm:cxn modelId="{17812395-5EEA-486F-8422-F79006703F90}" type="presOf" srcId="{B8EBC3C5-EC91-484E-BDA0-5EEA6F8BA446}" destId="{54FD17FC-AB74-47C0-A5C3-2F0C3DA41A64}" srcOrd="0" destOrd="1" presId="urn:microsoft.com/office/officeart/2005/8/layout/process3"/>
    <dgm:cxn modelId="{6B3C9E98-7EE8-4737-A6B5-DAD08A038AB0}" type="presOf" srcId="{D420AFD0-BCDE-40CB-BF41-45E8C9C8D19B}" destId="{54FD17FC-AB74-47C0-A5C3-2F0C3DA41A64}" srcOrd="0" destOrd="0" presId="urn:microsoft.com/office/officeart/2005/8/layout/process3"/>
    <dgm:cxn modelId="{164829A1-C1ED-482A-B59F-B17EB321B991}" type="presOf" srcId="{095B0462-F65D-4595-B1E7-1B6AFECB5B7A}" destId="{13DC6F2C-E272-4BD3-B4A3-6108171A93C0}" srcOrd="1" destOrd="0" presId="urn:microsoft.com/office/officeart/2005/8/layout/process3"/>
    <dgm:cxn modelId="{6CC837AA-3664-4DB5-A307-55D9B20678A1}" type="presOf" srcId="{6DE98E49-148D-4A2C-BF28-4D1ED63B849C}" destId="{9B2D0D07-D642-4602-8F50-C182536E4A1A}" srcOrd="1" destOrd="0" presId="urn:microsoft.com/office/officeart/2005/8/layout/process3"/>
    <dgm:cxn modelId="{19A979AB-7CFB-4D46-AA88-19798F59617B}" type="presOf" srcId="{B6D837D6-6387-4469-9453-0C273F59815F}" destId="{DE6FA738-29BC-4066-8034-134D98A9C37B}" srcOrd="0" destOrd="0" presId="urn:microsoft.com/office/officeart/2005/8/layout/process3"/>
    <dgm:cxn modelId="{8D016ABC-9268-4F5B-B0EA-9202E43A1780}" srcId="{F6BDBD17-C587-4D6D-B6FF-9B32ECE665D7}" destId="{B6D837D6-6387-4469-9453-0C273F59815F}" srcOrd="0" destOrd="0" parTransId="{2D34986E-B2D5-42EB-8C69-D3C80014AC40}" sibTransId="{B3543037-00DC-4883-BD51-37D20E3C0C14}"/>
    <dgm:cxn modelId="{91BE0FBD-C4B0-4F6D-AEA1-24EE85C19A62}" type="presOf" srcId="{F6CC676C-DEB2-4DBF-AE84-1D6F54CF2F87}" destId="{DE6FA738-29BC-4066-8034-134D98A9C37B}" srcOrd="0" destOrd="1" presId="urn:microsoft.com/office/officeart/2005/8/layout/process3"/>
    <dgm:cxn modelId="{884805C0-AED6-4C45-84C1-664808F8379A}" type="presOf" srcId="{F6BDBD17-C587-4D6D-B6FF-9B32ECE665D7}" destId="{EE3929A1-92E3-44AF-A9A7-F7B82CB86785}" srcOrd="1" destOrd="0" presId="urn:microsoft.com/office/officeart/2005/8/layout/process3"/>
    <dgm:cxn modelId="{D9B140C7-17AE-4B9C-96FB-CCDE32BC81AB}" srcId="{C75E83B2-D80C-449F-B433-89F9B52A3892}" destId="{095B0462-F65D-4595-B1E7-1B6AFECB5B7A}" srcOrd="0" destOrd="0" parTransId="{2C0822F7-ECB3-43C8-8C41-8E6AE47038C7}" sibTransId="{753FCE84-BF23-4381-989B-4FFB86E10220}"/>
    <dgm:cxn modelId="{DCDEC0D0-F03E-4C24-BA7A-1E2507D3B68E}" srcId="{F6BDBD17-C587-4D6D-B6FF-9B32ECE665D7}" destId="{57995F5A-2714-4974-AEC8-0DD42963436E}" srcOrd="3" destOrd="0" parTransId="{1E3F4C16-2407-49FB-96F6-BE4EB4312053}" sibTransId="{E3491422-9F97-45B2-B44D-8BB44A9E7B15}"/>
    <dgm:cxn modelId="{202300D7-C572-4BA9-AF65-76084782BA0B}" srcId="{F6BDBD17-C587-4D6D-B6FF-9B32ECE665D7}" destId="{F6CC676C-DEB2-4DBF-AE84-1D6F54CF2F87}" srcOrd="1" destOrd="0" parTransId="{BE115B4C-9DB7-48FC-91BF-169A55B836D4}" sibTransId="{8BD25688-A107-433B-AEB6-ADEC48E345A4}"/>
    <dgm:cxn modelId="{28C79CD8-CCBD-483D-8A8D-2A9D82CC0553}" srcId="{C75E83B2-D80C-449F-B433-89F9B52A3892}" destId="{6DE98E49-148D-4A2C-BF28-4D1ED63B849C}" srcOrd="2" destOrd="0" parTransId="{C3889EB6-06D8-4A9D-A573-E3A7CF2EAA5F}" sibTransId="{C25DCC8F-0648-4A8D-A1EA-AE3C2E042EF4}"/>
    <dgm:cxn modelId="{99F3B5D8-95AF-4382-83D0-463860AB3F93}" type="presOf" srcId="{57995F5A-2714-4974-AEC8-0DD42963436E}" destId="{DE6FA738-29BC-4066-8034-134D98A9C37B}" srcOrd="0" destOrd="3" presId="urn:microsoft.com/office/officeart/2005/8/layout/process3"/>
    <dgm:cxn modelId="{425E80E5-1E82-49AD-8D57-1391F0E47EEA}" type="presOf" srcId="{F6BDBD17-C587-4D6D-B6FF-9B32ECE665D7}" destId="{673C5BE4-873D-4483-939D-99BEB1CC648D}" srcOrd="0" destOrd="0" presId="urn:microsoft.com/office/officeart/2005/8/layout/process3"/>
    <dgm:cxn modelId="{4B9EDFE7-B3E8-406E-ABCA-DB811C64F93E}" type="presOf" srcId="{BCAE9A6F-6084-4C10-81D1-4BD363FDCEB4}" destId="{62AB3C60-AC0A-44C3-8596-0800BB91CC22}" srcOrd="0" destOrd="0" presId="urn:microsoft.com/office/officeart/2005/8/layout/process3"/>
    <dgm:cxn modelId="{F8A7FEE9-77E0-4243-A524-FD39D450E968}" type="presOf" srcId="{BCAE9A6F-6084-4C10-81D1-4BD363FDCEB4}" destId="{F34D1B13-9F85-4541-AD78-8DEE016A342F}" srcOrd="1" destOrd="0" presId="urn:microsoft.com/office/officeart/2005/8/layout/process3"/>
    <dgm:cxn modelId="{56BA36EF-ABE4-4CBB-8833-769C46A6965C}" srcId="{095B0462-F65D-4595-B1E7-1B6AFECB5B7A}" destId="{158D55BE-F692-4D35-A784-22780FE39D2D}" srcOrd="1" destOrd="0" parTransId="{EE821A65-351C-4B47-AA23-646C6BFEEC12}" sibTransId="{F7A78606-0C19-4F60-8D4B-9D528CF05E43}"/>
    <dgm:cxn modelId="{9845F3F0-760B-46FF-A51B-D75ADF29E712}" type="presOf" srcId="{86088455-62CF-468D-8060-FD59D1B10238}" destId="{54FD17FC-AB74-47C0-A5C3-2F0C3DA41A64}" srcOrd="0" destOrd="2" presId="urn:microsoft.com/office/officeart/2005/8/layout/process3"/>
    <dgm:cxn modelId="{99A102F1-6A0B-413E-8AE6-1E962BA58712}" type="presOf" srcId="{095B0462-F65D-4595-B1E7-1B6AFECB5B7A}" destId="{21B9D9A4-B932-4E8D-A6A9-313A3FF15E12}" srcOrd="0" destOrd="0" presId="urn:microsoft.com/office/officeart/2005/8/layout/process3"/>
    <dgm:cxn modelId="{5A515BF1-76D0-42DB-868A-1D064B8CA72A}" type="presOf" srcId="{753FCE84-BF23-4381-989B-4FFB86E10220}" destId="{1AB1E80D-0DE2-40AC-9B12-12A7920E4643}" srcOrd="0" destOrd="0" presId="urn:microsoft.com/office/officeart/2005/8/layout/process3"/>
    <dgm:cxn modelId="{7E58382A-B0CE-4FBC-9795-3B6203965E35}" type="presParOf" srcId="{B768DB33-5BEC-4A3C-8FD3-949AB5A215A6}" destId="{0BDE25BF-A101-4B38-961C-07AB3105BA28}" srcOrd="0" destOrd="0" presId="urn:microsoft.com/office/officeart/2005/8/layout/process3"/>
    <dgm:cxn modelId="{0943D842-6338-4D56-9E78-51B039FFD486}" type="presParOf" srcId="{0BDE25BF-A101-4B38-961C-07AB3105BA28}" destId="{21B9D9A4-B932-4E8D-A6A9-313A3FF15E12}" srcOrd="0" destOrd="0" presId="urn:microsoft.com/office/officeart/2005/8/layout/process3"/>
    <dgm:cxn modelId="{D5C7420A-7236-4313-8148-29870A335C0D}" type="presParOf" srcId="{0BDE25BF-A101-4B38-961C-07AB3105BA28}" destId="{13DC6F2C-E272-4BD3-B4A3-6108171A93C0}" srcOrd="1" destOrd="0" presId="urn:microsoft.com/office/officeart/2005/8/layout/process3"/>
    <dgm:cxn modelId="{F41BF701-FAF0-4716-B649-3117DF55A2FF}" type="presParOf" srcId="{0BDE25BF-A101-4B38-961C-07AB3105BA28}" destId="{B8334AB5-2B38-4515-B4A5-D168518FFA50}" srcOrd="2" destOrd="0" presId="urn:microsoft.com/office/officeart/2005/8/layout/process3"/>
    <dgm:cxn modelId="{10EB0CB2-6716-4479-A56E-2A4193EBE27A}" type="presParOf" srcId="{B768DB33-5BEC-4A3C-8FD3-949AB5A215A6}" destId="{1AB1E80D-0DE2-40AC-9B12-12A7920E4643}" srcOrd="1" destOrd="0" presId="urn:microsoft.com/office/officeart/2005/8/layout/process3"/>
    <dgm:cxn modelId="{C4A42958-4E62-4AA1-8D9F-DDEEC7D7244C}" type="presParOf" srcId="{1AB1E80D-0DE2-40AC-9B12-12A7920E4643}" destId="{E8C72A6B-1D6F-48F0-AB30-1625F5E5BF50}" srcOrd="0" destOrd="0" presId="urn:microsoft.com/office/officeart/2005/8/layout/process3"/>
    <dgm:cxn modelId="{A1871599-6C99-48C7-B822-87C9F29FAE6F}" type="presParOf" srcId="{B768DB33-5BEC-4A3C-8FD3-949AB5A215A6}" destId="{77ACEB70-1192-46BA-9710-3568B4644C6B}" srcOrd="2" destOrd="0" presId="urn:microsoft.com/office/officeart/2005/8/layout/process3"/>
    <dgm:cxn modelId="{68D13090-F825-4DAF-8675-50A28AA6A16C}" type="presParOf" srcId="{77ACEB70-1192-46BA-9710-3568B4644C6B}" destId="{673C5BE4-873D-4483-939D-99BEB1CC648D}" srcOrd="0" destOrd="0" presId="urn:microsoft.com/office/officeart/2005/8/layout/process3"/>
    <dgm:cxn modelId="{815D3750-B3DC-42A0-9C3F-4A7B18B2359B}" type="presParOf" srcId="{77ACEB70-1192-46BA-9710-3568B4644C6B}" destId="{EE3929A1-92E3-44AF-A9A7-F7B82CB86785}" srcOrd="1" destOrd="0" presId="urn:microsoft.com/office/officeart/2005/8/layout/process3"/>
    <dgm:cxn modelId="{2143AA37-7F79-43C3-ABD4-89BA09E894FB}" type="presParOf" srcId="{77ACEB70-1192-46BA-9710-3568B4644C6B}" destId="{DE6FA738-29BC-4066-8034-134D98A9C37B}" srcOrd="2" destOrd="0" presId="urn:microsoft.com/office/officeart/2005/8/layout/process3"/>
    <dgm:cxn modelId="{57E7246B-0251-4B6C-A70B-FBA19E1E8FE4}" type="presParOf" srcId="{B768DB33-5BEC-4A3C-8FD3-949AB5A215A6}" destId="{62AB3C60-AC0A-44C3-8596-0800BB91CC22}" srcOrd="3" destOrd="0" presId="urn:microsoft.com/office/officeart/2005/8/layout/process3"/>
    <dgm:cxn modelId="{FB2410EA-7A7E-40BC-9E9C-576BB3C0D1E8}" type="presParOf" srcId="{62AB3C60-AC0A-44C3-8596-0800BB91CC22}" destId="{F34D1B13-9F85-4541-AD78-8DEE016A342F}" srcOrd="0" destOrd="0" presId="urn:microsoft.com/office/officeart/2005/8/layout/process3"/>
    <dgm:cxn modelId="{8B32832B-2FF8-46AD-B1EC-2B413501E66B}" type="presParOf" srcId="{B768DB33-5BEC-4A3C-8FD3-949AB5A215A6}" destId="{610BDC26-8988-48AA-8FBD-7367F526CAB2}" srcOrd="4" destOrd="0" presId="urn:microsoft.com/office/officeart/2005/8/layout/process3"/>
    <dgm:cxn modelId="{6B4E00E6-CA80-4BE8-B841-47A1725C85CA}" type="presParOf" srcId="{610BDC26-8988-48AA-8FBD-7367F526CAB2}" destId="{94816193-C09E-42E8-974E-99C84126A627}" srcOrd="0" destOrd="0" presId="urn:microsoft.com/office/officeart/2005/8/layout/process3"/>
    <dgm:cxn modelId="{E3C94E23-34E4-407D-A7BE-7484873A98BE}" type="presParOf" srcId="{610BDC26-8988-48AA-8FBD-7367F526CAB2}" destId="{9B2D0D07-D642-4602-8F50-C182536E4A1A}" srcOrd="1" destOrd="0" presId="urn:microsoft.com/office/officeart/2005/8/layout/process3"/>
    <dgm:cxn modelId="{D7F49D0B-92EF-4DFE-B9DF-96CF928D8A28}" type="presParOf" srcId="{610BDC26-8988-48AA-8FBD-7367F526CAB2}" destId="{54FD17FC-AB74-47C0-A5C3-2F0C3DA41A6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5E83B2-D80C-449F-B433-89F9B52A3892}"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n-US"/>
        </a:p>
      </dgm:t>
    </dgm:pt>
    <dgm:pt modelId="{095B0462-F65D-4595-B1E7-1B6AFECB5B7A}">
      <dgm:prSet phldrT="[Text]"/>
      <dgm:spPr/>
      <dgm:t>
        <a:bodyPr/>
        <a:lstStyle/>
        <a:p>
          <a:r>
            <a:rPr lang="en-US" dirty="0"/>
            <a:t>Lead(s)</a:t>
          </a:r>
        </a:p>
      </dgm:t>
    </dgm:pt>
    <dgm:pt modelId="{2C0822F7-ECB3-43C8-8C41-8E6AE47038C7}" type="parTrans" cxnId="{D9B140C7-17AE-4B9C-96FB-CCDE32BC81AB}">
      <dgm:prSet/>
      <dgm:spPr/>
      <dgm:t>
        <a:bodyPr/>
        <a:lstStyle/>
        <a:p>
          <a:endParaRPr lang="en-US"/>
        </a:p>
      </dgm:t>
    </dgm:pt>
    <dgm:pt modelId="{753FCE84-BF23-4381-989B-4FFB86E10220}" type="sibTrans" cxnId="{D9B140C7-17AE-4B9C-96FB-CCDE32BC81AB}">
      <dgm:prSet/>
      <dgm:spPr/>
      <dgm:t>
        <a:bodyPr/>
        <a:lstStyle/>
        <a:p>
          <a:endParaRPr lang="en-US"/>
        </a:p>
      </dgm:t>
    </dgm:pt>
    <dgm:pt modelId="{2CBBF19C-64E0-470B-9460-8C813C654914}">
      <dgm:prSet phldrT="[Text]"/>
      <dgm:spPr/>
      <dgm:t>
        <a:bodyPr/>
        <a:lstStyle/>
        <a:p>
          <a:r>
            <a:rPr lang="en-US" b="1" dirty="0"/>
            <a:t>Karen Engel</a:t>
          </a:r>
        </a:p>
      </dgm:t>
    </dgm:pt>
    <dgm:pt modelId="{1E7F240B-7263-403A-91E3-DD9C3494AA85}" type="parTrans" cxnId="{0059563F-6CC1-4279-B244-70364D5C65F0}">
      <dgm:prSet/>
      <dgm:spPr/>
      <dgm:t>
        <a:bodyPr/>
        <a:lstStyle/>
        <a:p>
          <a:endParaRPr lang="en-US"/>
        </a:p>
      </dgm:t>
    </dgm:pt>
    <dgm:pt modelId="{036E482E-1715-47D7-A8DB-2A4F88EDCAEE}" type="sibTrans" cxnId="{0059563F-6CC1-4279-B244-70364D5C65F0}">
      <dgm:prSet/>
      <dgm:spPr/>
      <dgm:t>
        <a:bodyPr/>
        <a:lstStyle/>
        <a:p>
          <a:endParaRPr lang="en-US"/>
        </a:p>
      </dgm:t>
    </dgm:pt>
    <dgm:pt modelId="{F6BDBD17-C587-4D6D-B6FF-9B32ECE665D7}">
      <dgm:prSet phldrT="[Text]"/>
      <dgm:spPr/>
      <dgm:t>
        <a:bodyPr/>
        <a:lstStyle/>
        <a:p>
          <a:r>
            <a:rPr lang="en-US" dirty="0"/>
            <a:t>Desired Outcomes</a:t>
          </a:r>
        </a:p>
      </dgm:t>
    </dgm:pt>
    <dgm:pt modelId="{64838976-45FB-4E45-B2D9-1692F2DAC950}" type="parTrans" cxnId="{16300C6F-F375-4CBD-A8D8-82760F442179}">
      <dgm:prSet/>
      <dgm:spPr/>
      <dgm:t>
        <a:bodyPr/>
        <a:lstStyle/>
        <a:p>
          <a:endParaRPr lang="en-US"/>
        </a:p>
      </dgm:t>
    </dgm:pt>
    <dgm:pt modelId="{BCAE9A6F-6084-4C10-81D1-4BD363FDCEB4}" type="sibTrans" cxnId="{16300C6F-F375-4CBD-A8D8-82760F442179}">
      <dgm:prSet/>
      <dgm:spPr/>
      <dgm:t>
        <a:bodyPr/>
        <a:lstStyle/>
        <a:p>
          <a:endParaRPr lang="en-US"/>
        </a:p>
      </dgm:t>
    </dgm:pt>
    <dgm:pt modelId="{B6D837D6-6387-4469-9453-0C273F59815F}">
      <dgm:prSet phldrT="[Text]"/>
      <dgm:spPr/>
      <dgm:t>
        <a:bodyPr/>
        <a:lstStyle/>
        <a:p>
          <a:r>
            <a:rPr lang="en-US" dirty="0"/>
            <a:t>Complete a 2nd evaluation of Interest Area Success Teams</a:t>
          </a:r>
        </a:p>
      </dgm:t>
    </dgm:pt>
    <dgm:pt modelId="{2D34986E-B2D5-42EB-8C69-D3C80014AC40}" type="parTrans" cxnId="{8D016ABC-9268-4F5B-B0EA-9202E43A1780}">
      <dgm:prSet/>
      <dgm:spPr/>
      <dgm:t>
        <a:bodyPr/>
        <a:lstStyle/>
        <a:p>
          <a:endParaRPr lang="en-US"/>
        </a:p>
      </dgm:t>
    </dgm:pt>
    <dgm:pt modelId="{B3543037-00DC-4883-BD51-37D20E3C0C14}" type="sibTrans" cxnId="{8D016ABC-9268-4F5B-B0EA-9202E43A1780}">
      <dgm:prSet/>
      <dgm:spPr/>
      <dgm:t>
        <a:bodyPr/>
        <a:lstStyle/>
        <a:p>
          <a:endParaRPr lang="en-US"/>
        </a:p>
      </dgm:t>
    </dgm:pt>
    <dgm:pt modelId="{6DE98E49-148D-4A2C-BF28-4D1ED63B849C}">
      <dgm:prSet phldrT="[Text]"/>
      <dgm:spPr/>
      <dgm:t>
        <a:bodyPr/>
        <a:lstStyle/>
        <a:p>
          <a:r>
            <a:rPr lang="en-US" dirty="0"/>
            <a:t>Timing</a:t>
          </a:r>
        </a:p>
      </dgm:t>
    </dgm:pt>
    <dgm:pt modelId="{C3889EB6-06D8-4A9D-A573-E3A7CF2EAA5F}" type="parTrans" cxnId="{28C79CD8-CCBD-483D-8A8D-2A9D82CC0553}">
      <dgm:prSet/>
      <dgm:spPr/>
      <dgm:t>
        <a:bodyPr/>
        <a:lstStyle/>
        <a:p>
          <a:endParaRPr lang="en-US"/>
        </a:p>
      </dgm:t>
    </dgm:pt>
    <dgm:pt modelId="{C25DCC8F-0648-4A8D-A1EA-AE3C2E042EF4}" type="sibTrans" cxnId="{28C79CD8-CCBD-483D-8A8D-2A9D82CC0553}">
      <dgm:prSet/>
      <dgm:spPr/>
      <dgm:t>
        <a:bodyPr/>
        <a:lstStyle/>
        <a:p>
          <a:endParaRPr lang="en-US"/>
        </a:p>
      </dgm:t>
    </dgm:pt>
    <dgm:pt modelId="{D420AFD0-BCDE-40CB-BF41-45E8C9C8D19B}">
      <dgm:prSet phldrT="[Text]"/>
      <dgm:spPr/>
      <dgm:t>
        <a:bodyPr/>
        <a:lstStyle/>
        <a:p>
          <a:r>
            <a:rPr lang="en-US" dirty="0"/>
            <a:t>May 2025</a:t>
          </a:r>
        </a:p>
      </dgm:t>
    </dgm:pt>
    <dgm:pt modelId="{FCEB1872-4165-4CD3-8E3A-D1B2F72DE002}" type="parTrans" cxnId="{EB16C375-2482-46FF-8F56-DD831B7D8BFC}">
      <dgm:prSet/>
      <dgm:spPr/>
      <dgm:t>
        <a:bodyPr/>
        <a:lstStyle/>
        <a:p>
          <a:endParaRPr lang="en-US"/>
        </a:p>
      </dgm:t>
    </dgm:pt>
    <dgm:pt modelId="{FCE2ABBD-C409-465D-A874-17B57E6FF1BA}" type="sibTrans" cxnId="{EB16C375-2482-46FF-8F56-DD831B7D8BFC}">
      <dgm:prSet/>
      <dgm:spPr/>
      <dgm:t>
        <a:bodyPr/>
        <a:lstStyle/>
        <a:p>
          <a:endParaRPr lang="en-US"/>
        </a:p>
      </dgm:t>
    </dgm:pt>
    <dgm:pt modelId="{C8A8647B-FC6B-4C76-B1E1-C4ECA30D892A}">
      <dgm:prSet phldrT="[Text]"/>
      <dgm:spPr/>
      <dgm:t>
        <a:bodyPr/>
        <a:lstStyle/>
        <a:p>
          <a:r>
            <a:rPr lang="en-US" dirty="0"/>
            <a:t>Ron Andrade</a:t>
          </a:r>
        </a:p>
      </dgm:t>
    </dgm:pt>
    <dgm:pt modelId="{D587D9AF-4DF4-4260-92BB-7B55942F0B66}" type="parTrans" cxnId="{3A07C8A9-F439-4030-82AA-A75748A9F34A}">
      <dgm:prSet/>
      <dgm:spPr/>
      <dgm:t>
        <a:bodyPr/>
        <a:lstStyle/>
        <a:p>
          <a:endParaRPr lang="en-US"/>
        </a:p>
      </dgm:t>
    </dgm:pt>
    <dgm:pt modelId="{E6005212-473D-46CB-B1BC-6CEE33ADEB04}" type="sibTrans" cxnId="{3A07C8A9-F439-4030-82AA-A75748A9F34A}">
      <dgm:prSet/>
      <dgm:spPr/>
      <dgm:t>
        <a:bodyPr/>
        <a:lstStyle/>
        <a:p>
          <a:endParaRPr lang="en-US"/>
        </a:p>
      </dgm:t>
    </dgm:pt>
    <dgm:pt modelId="{E0FBABF6-C315-4D12-A8D5-C74631A29418}">
      <dgm:prSet phldrT="[Text]"/>
      <dgm:spPr/>
      <dgm:t>
        <a:bodyPr/>
        <a:lstStyle/>
        <a:p>
          <a:r>
            <a:rPr lang="en-US" dirty="0"/>
            <a:t>Complete a more in-depth evaluation of Tutoring, Instructional Aide support, and the STEM/Writing centers</a:t>
          </a:r>
        </a:p>
      </dgm:t>
    </dgm:pt>
    <dgm:pt modelId="{0312FC9B-33BC-4692-B1D4-A4AB6C153A1F}" type="parTrans" cxnId="{1DB6006F-2E46-4EC3-9B2B-2FCC2E8E62FB}">
      <dgm:prSet/>
      <dgm:spPr/>
      <dgm:t>
        <a:bodyPr/>
        <a:lstStyle/>
        <a:p>
          <a:endParaRPr lang="en-US"/>
        </a:p>
      </dgm:t>
    </dgm:pt>
    <dgm:pt modelId="{C1760D7F-03E9-483B-969F-0CA7FB4B4AE7}" type="sibTrans" cxnId="{1DB6006F-2E46-4EC3-9B2B-2FCC2E8E62FB}">
      <dgm:prSet/>
      <dgm:spPr/>
      <dgm:t>
        <a:bodyPr/>
        <a:lstStyle/>
        <a:p>
          <a:endParaRPr lang="en-US"/>
        </a:p>
      </dgm:t>
    </dgm:pt>
    <dgm:pt modelId="{B768DB33-5BEC-4A3C-8FD3-949AB5A215A6}" type="pres">
      <dgm:prSet presAssocID="{C75E83B2-D80C-449F-B433-89F9B52A3892}" presName="linearFlow" presStyleCnt="0">
        <dgm:presLayoutVars>
          <dgm:dir/>
          <dgm:animLvl val="lvl"/>
          <dgm:resizeHandles val="exact"/>
        </dgm:presLayoutVars>
      </dgm:prSet>
      <dgm:spPr/>
    </dgm:pt>
    <dgm:pt modelId="{0BDE25BF-A101-4B38-961C-07AB3105BA28}" type="pres">
      <dgm:prSet presAssocID="{095B0462-F65D-4595-B1E7-1B6AFECB5B7A}" presName="composite" presStyleCnt="0"/>
      <dgm:spPr/>
    </dgm:pt>
    <dgm:pt modelId="{21B9D9A4-B932-4E8D-A6A9-313A3FF15E12}" type="pres">
      <dgm:prSet presAssocID="{095B0462-F65D-4595-B1E7-1B6AFECB5B7A}" presName="parTx" presStyleLbl="node1" presStyleIdx="0" presStyleCnt="3">
        <dgm:presLayoutVars>
          <dgm:chMax val="0"/>
          <dgm:chPref val="0"/>
          <dgm:bulletEnabled val="1"/>
        </dgm:presLayoutVars>
      </dgm:prSet>
      <dgm:spPr/>
    </dgm:pt>
    <dgm:pt modelId="{13DC6F2C-E272-4BD3-B4A3-6108171A93C0}" type="pres">
      <dgm:prSet presAssocID="{095B0462-F65D-4595-B1E7-1B6AFECB5B7A}" presName="parSh" presStyleLbl="node1" presStyleIdx="0" presStyleCnt="3" custLinFactY="6570" custLinFactNeighborY="100000"/>
      <dgm:spPr/>
    </dgm:pt>
    <dgm:pt modelId="{B8334AB5-2B38-4515-B4A5-D168518FFA50}" type="pres">
      <dgm:prSet presAssocID="{095B0462-F65D-4595-B1E7-1B6AFECB5B7A}" presName="desTx" presStyleLbl="fgAcc1" presStyleIdx="0" presStyleCnt="3" custScaleY="38607" custLinFactNeighborX="649" custLinFactNeighborY="-868">
        <dgm:presLayoutVars>
          <dgm:bulletEnabled val="1"/>
        </dgm:presLayoutVars>
      </dgm:prSet>
      <dgm:spPr/>
    </dgm:pt>
    <dgm:pt modelId="{1AB1E80D-0DE2-40AC-9B12-12A7920E4643}" type="pres">
      <dgm:prSet presAssocID="{753FCE84-BF23-4381-989B-4FFB86E10220}" presName="sibTrans" presStyleLbl="sibTrans2D1" presStyleIdx="0" presStyleCnt="2" custLinFactNeighborX="-6442" custLinFactNeighborY="23457"/>
      <dgm:spPr/>
    </dgm:pt>
    <dgm:pt modelId="{E8C72A6B-1D6F-48F0-AB30-1625F5E5BF50}" type="pres">
      <dgm:prSet presAssocID="{753FCE84-BF23-4381-989B-4FFB86E10220}" presName="connTx" presStyleLbl="sibTrans2D1" presStyleIdx="0" presStyleCnt="2"/>
      <dgm:spPr/>
    </dgm:pt>
    <dgm:pt modelId="{77ACEB70-1192-46BA-9710-3568B4644C6B}" type="pres">
      <dgm:prSet presAssocID="{F6BDBD17-C587-4D6D-B6FF-9B32ECE665D7}" presName="composite" presStyleCnt="0"/>
      <dgm:spPr/>
    </dgm:pt>
    <dgm:pt modelId="{673C5BE4-873D-4483-939D-99BEB1CC648D}" type="pres">
      <dgm:prSet presAssocID="{F6BDBD17-C587-4D6D-B6FF-9B32ECE665D7}" presName="parTx" presStyleLbl="node1" presStyleIdx="0" presStyleCnt="3">
        <dgm:presLayoutVars>
          <dgm:chMax val="0"/>
          <dgm:chPref val="0"/>
          <dgm:bulletEnabled val="1"/>
        </dgm:presLayoutVars>
      </dgm:prSet>
      <dgm:spPr/>
    </dgm:pt>
    <dgm:pt modelId="{EE3929A1-92E3-44AF-A9A7-F7B82CB86785}" type="pres">
      <dgm:prSet presAssocID="{F6BDBD17-C587-4D6D-B6FF-9B32ECE665D7}" presName="parSh" presStyleLbl="node1" presStyleIdx="1" presStyleCnt="3" custLinFactY="15640" custLinFactNeighborY="100000"/>
      <dgm:spPr/>
    </dgm:pt>
    <dgm:pt modelId="{DE6FA738-29BC-4066-8034-134D98A9C37B}" type="pres">
      <dgm:prSet presAssocID="{F6BDBD17-C587-4D6D-B6FF-9B32ECE665D7}" presName="desTx" presStyleLbl="fgAcc1" presStyleIdx="1" presStyleCnt="3" custScaleX="209709" custScaleY="43069">
        <dgm:presLayoutVars>
          <dgm:bulletEnabled val="1"/>
        </dgm:presLayoutVars>
      </dgm:prSet>
      <dgm:spPr/>
    </dgm:pt>
    <dgm:pt modelId="{62AB3C60-AC0A-44C3-8596-0800BB91CC22}" type="pres">
      <dgm:prSet presAssocID="{BCAE9A6F-6084-4C10-81D1-4BD363FDCEB4}" presName="sibTrans" presStyleLbl="sibTrans2D1" presStyleIdx="1" presStyleCnt="2" custLinFactNeighborX="9540" custLinFactNeighborY="10425"/>
      <dgm:spPr/>
    </dgm:pt>
    <dgm:pt modelId="{F34D1B13-9F85-4541-AD78-8DEE016A342F}" type="pres">
      <dgm:prSet presAssocID="{BCAE9A6F-6084-4C10-81D1-4BD363FDCEB4}" presName="connTx" presStyleLbl="sibTrans2D1" presStyleIdx="1" presStyleCnt="2"/>
      <dgm:spPr/>
    </dgm:pt>
    <dgm:pt modelId="{610BDC26-8988-48AA-8FBD-7367F526CAB2}" type="pres">
      <dgm:prSet presAssocID="{6DE98E49-148D-4A2C-BF28-4D1ED63B849C}" presName="composite" presStyleCnt="0"/>
      <dgm:spPr/>
    </dgm:pt>
    <dgm:pt modelId="{94816193-C09E-42E8-974E-99C84126A627}" type="pres">
      <dgm:prSet presAssocID="{6DE98E49-148D-4A2C-BF28-4D1ED63B849C}" presName="parTx" presStyleLbl="node1" presStyleIdx="1" presStyleCnt="3">
        <dgm:presLayoutVars>
          <dgm:chMax val="0"/>
          <dgm:chPref val="0"/>
          <dgm:bulletEnabled val="1"/>
        </dgm:presLayoutVars>
      </dgm:prSet>
      <dgm:spPr/>
    </dgm:pt>
    <dgm:pt modelId="{9B2D0D07-D642-4602-8F50-C182536E4A1A}" type="pres">
      <dgm:prSet presAssocID="{6DE98E49-148D-4A2C-BF28-4D1ED63B849C}" presName="parSh" presStyleLbl="node1" presStyleIdx="2" presStyleCnt="3" custLinFactY="9971" custLinFactNeighborX="1298" custLinFactNeighborY="100000"/>
      <dgm:spPr/>
    </dgm:pt>
    <dgm:pt modelId="{54FD17FC-AB74-47C0-A5C3-2F0C3DA41A64}" type="pres">
      <dgm:prSet presAssocID="{6DE98E49-148D-4A2C-BF28-4D1ED63B849C}" presName="desTx" presStyleLbl="fgAcc1" presStyleIdx="2" presStyleCnt="3" custScaleX="98581" custScaleY="39906" custLinFactNeighborX="-7145" custLinFactNeighborY="365">
        <dgm:presLayoutVars>
          <dgm:bulletEnabled val="1"/>
        </dgm:presLayoutVars>
      </dgm:prSet>
      <dgm:spPr/>
    </dgm:pt>
  </dgm:ptLst>
  <dgm:cxnLst>
    <dgm:cxn modelId="{6223701C-093E-4E32-B1D8-6ABD99A36DED}" type="presOf" srcId="{C75E83B2-D80C-449F-B433-89F9B52A3892}" destId="{B768DB33-5BEC-4A3C-8FD3-949AB5A215A6}" srcOrd="0" destOrd="0" presId="urn:microsoft.com/office/officeart/2005/8/layout/process3"/>
    <dgm:cxn modelId="{E4920E28-09C4-4F3D-8285-7F61FE48AFCC}" type="presOf" srcId="{2CBBF19C-64E0-470B-9460-8C813C654914}" destId="{B8334AB5-2B38-4515-B4A5-D168518FFA50}" srcOrd="0" destOrd="0" presId="urn:microsoft.com/office/officeart/2005/8/layout/process3"/>
    <dgm:cxn modelId="{FC273D2E-2CFB-4041-9BDB-017F4B3493B1}" type="presOf" srcId="{E0FBABF6-C315-4D12-A8D5-C74631A29418}" destId="{DE6FA738-29BC-4066-8034-134D98A9C37B}" srcOrd="0" destOrd="1" presId="urn:microsoft.com/office/officeart/2005/8/layout/process3"/>
    <dgm:cxn modelId="{0059563F-6CC1-4279-B244-70364D5C65F0}" srcId="{095B0462-F65D-4595-B1E7-1B6AFECB5B7A}" destId="{2CBBF19C-64E0-470B-9460-8C813C654914}" srcOrd="0" destOrd="0" parTransId="{1E7F240B-7263-403A-91E3-DD9C3494AA85}" sibTransId="{036E482E-1715-47D7-A8DB-2A4F88EDCAEE}"/>
    <dgm:cxn modelId="{7074864C-C508-4F95-9B4D-49B573C85BD9}" type="presOf" srcId="{6DE98E49-148D-4A2C-BF28-4D1ED63B849C}" destId="{94816193-C09E-42E8-974E-99C84126A627}" srcOrd="0" destOrd="0" presId="urn:microsoft.com/office/officeart/2005/8/layout/process3"/>
    <dgm:cxn modelId="{1DB6006F-2E46-4EC3-9B2B-2FCC2E8E62FB}" srcId="{F6BDBD17-C587-4D6D-B6FF-9B32ECE665D7}" destId="{E0FBABF6-C315-4D12-A8D5-C74631A29418}" srcOrd="1" destOrd="0" parTransId="{0312FC9B-33BC-4692-B1D4-A4AB6C153A1F}" sibTransId="{C1760D7F-03E9-483B-969F-0CA7FB4B4AE7}"/>
    <dgm:cxn modelId="{16300C6F-F375-4CBD-A8D8-82760F442179}" srcId="{C75E83B2-D80C-449F-B433-89F9B52A3892}" destId="{F6BDBD17-C587-4D6D-B6FF-9B32ECE665D7}" srcOrd="1" destOrd="0" parTransId="{64838976-45FB-4E45-B2D9-1692F2DAC950}" sibTransId="{BCAE9A6F-6084-4C10-81D1-4BD363FDCEB4}"/>
    <dgm:cxn modelId="{37B7E354-7E66-4C7C-96FB-6BABCBA5F24F}" type="presOf" srcId="{753FCE84-BF23-4381-989B-4FFB86E10220}" destId="{E8C72A6B-1D6F-48F0-AB30-1625F5E5BF50}" srcOrd="1" destOrd="0" presId="urn:microsoft.com/office/officeart/2005/8/layout/process3"/>
    <dgm:cxn modelId="{EB16C375-2482-46FF-8F56-DD831B7D8BFC}" srcId="{6DE98E49-148D-4A2C-BF28-4D1ED63B849C}" destId="{D420AFD0-BCDE-40CB-BF41-45E8C9C8D19B}" srcOrd="0" destOrd="0" parTransId="{FCEB1872-4165-4CD3-8E3A-D1B2F72DE002}" sibTransId="{FCE2ABBD-C409-465D-A874-17B57E6FF1BA}"/>
    <dgm:cxn modelId="{6B3C9E98-7EE8-4737-A6B5-DAD08A038AB0}" type="presOf" srcId="{D420AFD0-BCDE-40CB-BF41-45E8C9C8D19B}" destId="{54FD17FC-AB74-47C0-A5C3-2F0C3DA41A64}" srcOrd="0" destOrd="0" presId="urn:microsoft.com/office/officeart/2005/8/layout/process3"/>
    <dgm:cxn modelId="{164829A1-C1ED-482A-B59F-B17EB321B991}" type="presOf" srcId="{095B0462-F65D-4595-B1E7-1B6AFECB5B7A}" destId="{13DC6F2C-E272-4BD3-B4A3-6108171A93C0}" srcOrd="1" destOrd="0" presId="urn:microsoft.com/office/officeart/2005/8/layout/process3"/>
    <dgm:cxn modelId="{3A07C8A9-F439-4030-82AA-A75748A9F34A}" srcId="{095B0462-F65D-4595-B1E7-1B6AFECB5B7A}" destId="{C8A8647B-FC6B-4C76-B1E1-C4ECA30D892A}" srcOrd="1" destOrd="0" parTransId="{D587D9AF-4DF4-4260-92BB-7B55942F0B66}" sibTransId="{E6005212-473D-46CB-B1BC-6CEE33ADEB04}"/>
    <dgm:cxn modelId="{6CC837AA-3664-4DB5-A307-55D9B20678A1}" type="presOf" srcId="{6DE98E49-148D-4A2C-BF28-4D1ED63B849C}" destId="{9B2D0D07-D642-4602-8F50-C182536E4A1A}" srcOrd="1" destOrd="0" presId="urn:microsoft.com/office/officeart/2005/8/layout/process3"/>
    <dgm:cxn modelId="{19A979AB-7CFB-4D46-AA88-19798F59617B}" type="presOf" srcId="{B6D837D6-6387-4469-9453-0C273F59815F}" destId="{DE6FA738-29BC-4066-8034-134D98A9C37B}" srcOrd="0" destOrd="0" presId="urn:microsoft.com/office/officeart/2005/8/layout/process3"/>
    <dgm:cxn modelId="{8D016ABC-9268-4F5B-B0EA-9202E43A1780}" srcId="{F6BDBD17-C587-4D6D-B6FF-9B32ECE665D7}" destId="{B6D837D6-6387-4469-9453-0C273F59815F}" srcOrd="0" destOrd="0" parTransId="{2D34986E-B2D5-42EB-8C69-D3C80014AC40}" sibTransId="{B3543037-00DC-4883-BD51-37D20E3C0C14}"/>
    <dgm:cxn modelId="{884805C0-AED6-4C45-84C1-664808F8379A}" type="presOf" srcId="{F6BDBD17-C587-4D6D-B6FF-9B32ECE665D7}" destId="{EE3929A1-92E3-44AF-A9A7-F7B82CB86785}" srcOrd="1" destOrd="0" presId="urn:microsoft.com/office/officeart/2005/8/layout/process3"/>
    <dgm:cxn modelId="{D9B140C7-17AE-4B9C-96FB-CCDE32BC81AB}" srcId="{C75E83B2-D80C-449F-B433-89F9B52A3892}" destId="{095B0462-F65D-4595-B1E7-1B6AFECB5B7A}" srcOrd="0" destOrd="0" parTransId="{2C0822F7-ECB3-43C8-8C41-8E6AE47038C7}" sibTransId="{753FCE84-BF23-4381-989B-4FFB86E10220}"/>
    <dgm:cxn modelId="{28C79CD8-CCBD-483D-8A8D-2A9D82CC0553}" srcId="{C75E83B2-D80C-449F-B433-89F9B52A3892}" destId="{6DE98E49-148D-4A2C-BF28-4D1ED63B849C}" srcOrd="2" destOrd="0" parTransId="{C3889EB6-06D8-4A9D-A573-E3A7CF2EAA5F}" sibTransId="{C25DCC8F-0648-4A8D-A1EA-AE3C2E042EF4}"/>
    <dgm:cxn modelId="{425E80E5-1E82-49AD-8D57-1391F0E47EEA}" type="presOf" srcId="{F6BDBD17-C587-4D6D-B6FF-9B32ECE665D7}" destId="{673C5BE4-873D-4483-939D-99BEB1CC648D}" srcOrd="0" destOrd="0" presId="urn:microsoft.com/office/officeart/2005/8/layout/process3"/>
    <dgm:cxn modelId="{4B9EDFE7-B3E8-406E-ABCA-DB811C64F93E}" type="presOf" srcId="{BCAE9A6F-6084-4C10-81D1-4BD363FDCEB4}" destId="{62AB3C60-AC0A-44C3-8596-0800BB91CC22}" srcOrd="0" destOrd="0" presId="urn:microsoft.com/office/officeart/2005/8/layout/process3"/>
    <dgm:cxn modelId="{F8A7FEE9-77E0-4243-A524-FD39D450E968}" type="presOf" srcId="{BCAE9A6F-6084-4C10-81D1-4BD363FDCEB4}" destId="{F34D1B13-9F85-4541-AD78-8DEE016A342F}" srcOrd="1" destOrd="0" presId="urn:microsoft.com/office/officeart/2005/8/layout/process3"/>
    <dgm:cxn modelId="{77B862EC-40BE-4D40-BDE7-E6D3B15712F5}" type="presOf" srcId="{C8A8647B-FC6B-4C76-B1E1-C4ECA30D892A}" destId="{B8334AB5-2B38-4515-B4A5-D168518FFA50}" srcOrd="0" destOrd="1" presId="urn:microsoft.com/office/officeart/2005/8/layout/process3"/>
    <dgm:cxn modelId="{99A102F1-6A0B-413E-8AE6-1E962BA58712}" type="presOf" srcId="{095B0462-F65D-4595-B1E7-1B6AFECB5B7A}" destId="{21B9D9A4-B932-4E8D-A6A9-313A3FF15E12}" srcOrd="0" destOrd="0" presId="urn:microsoft.com/office/officeart/2005/8/layout/process3"/>
    <dgm:cxn modelId="{5A515BF1-76D0-42DB-868A-1D064B8CA72A}" type="presOf" srcId="{753FCE84-BF23-4381-989B-4FFB86E10220}" destId="{1AB1E80D-0DE2-40AC-9B12-12A7920E4643}" srcOrd="0" destOrd="0" presId="urn:microsoft.com/office/officeart/2005/8/layout/process3"/>
    <dgm:cxn modelId="{7E58382A-B0CE-4FBC-9795-3B6203965E35}" type="presParOf" srcId="{B768DB33-5BEC-4A3C-8FD3-949AB5A215A6}" destId="{0BDE25BF-A101-4B38-961C-07AB3105BA28}" srcOrd="0" destOrd="0" presId="urn:microsoft.com/office/officeart/2005/8/layout/process3"/>
    <dgm:cxn modelId="{0943D842-6338-4D56-9E78-51B039FFD486}" type="presParOf" srcId="{0BDE25BF-A101-4B38-961C-07AB3105BA28}" destId="{21B9D9A4-B932-4E8D-A6A9-313A3FF15E12}" srcOrd="0" destOrd="0" presId="urn:microsoft.com/office/officeart/2005/8/layout/process3"/>
    <dgm:cxn modelId="{D5C7420A-7236-4313-8148-29870A335C0D}" type="presParOf" srcId="{0BDE25BF-A101-4B38-961C-07AB3105BA28}" destId="{13DC6F2C-E272-4BD3-B4A3-6108171A93C0}" srcOrd="1" destOrd="0" presId="urn:microsoft.com/office/officeart/2005/8/layout/process3"/>
    <dgm:cxn modelId="{F41BF701-FAF0-4716-B649-3117DF55A2FF}" type="presParOf" srcId="{0BDE25BF-A101-4B38-961C-07AB3105BA28}" destId="{B8334AB5-2B38-4515-B4A5-D168518FFA50}" srcOrd="2" destOrd="0" presId="urn:microsoft.com/office/officeart/2005/8/layout/process3"/>
    <dgm:cxn modelId="{10EB0CB2-6716-4479-A56E-2A4193EBE27A}" type="presParOf" srcId="{B768DB33-5BEC-4A3C-8FD3-949AB5A215A6}" destId="{1AB1E80D-0DE2-40AC-9B12-12A7920E4643}" srcOrd="1" destOrd="0" presId="urn:microsoft.com/office/officeart/2005/8/layout/process3"/>
    <dgm:cxn modelId="{C4A42958-4E62-4AA1-8D9F-DDEEC7D7244C}" type="presParOf" srcId="{1AB1E80D-0DE2-40AC-9B12-12A7920E4643}" destId="{E8C72A6B-1D6F-48F0-AB30-1625F5E5BF50}" srcOrd="0" destOrd="0" presId="urn:microsoft.com/office/officeart/2005/8/layout/process3"/>
    <dgm:cxn modelId="{A1871599-6C99-48C7-B822-87C9F29FAE6F}" type="presParOf" srcId="{B768DB33-5BEC-4A3C-8FD3-949AB5A215A6}" destId="{77ACEB70-1192-46BA-9710-3568B4644C6B}" srcOrd="2" destOrd="0" presId="urn:microsoft.com/office/officeart/2005/8/layout/process3"/>
    <dgm:cxn modelId="{68D13090-F825-4DAF-8675-50A28AA6A16C}" type="presParOf" srcId="{77ACEB70-1192-46BA-9710-3568B4644C6B}" destId="{673C5BE4-873D-4483-939D-99BEB1CC648D}" srcOrd="0" destOrd="0" presId="urn:microsoft.com/office/officeart/2005/8/layout/process3"/>
    <dgm:cxn modelId="{815D3750-B3DC-42A0-9C3F-4A7B18B2359B}" type="presParOf" srcId="{77ACEB70-1192-46BA-9710-3568B4644C6B}" destId="{EE3929A1-92E3-44AF-A9A7-F7B82CB86785}" srcOrd="1" destOrd="0" presId="urn:microsoft.com/office/officeart/2005/8/layout/process3"/>
    <dgm:cxn modelId="{2143AA37-7F79-43C3-ABD4-89BA09E894FB}" type="presParOf" srcId="{77ACEB70-1192-46BA-9710-3568B4644C6B}" destId="{DE6FA738-29BC-4066-8034-134D98A9C37B}" srcOrd="2" destOrd="0" presId="urn:microsoft.com/office/officeart/2005/8/layout/process3"/>
    <dgm:cxn modelId="{57E7246B-0251-4B6C-A70B-FBA19E1E8FE4}" type="presParOf" srcId="{B768DB33-5BEC-4A3C-8FD3-949AB5A215A6}" destId="{62AB3C60-AC0A-44C3-8596-0800BB91CC22}" srcOrd="3" destOrd="0" presId="urn:microsoft.com/office/officeart/2005/8/layout/process3"/>
    <dgm:cxn modelId="{FB2410EA-7A7E-40BC-9E9C-576BB3C0D1E8}" type="presParOf" srcId="{62AB3C60-AC0A-44C3-8596-0800BB91CC22}" destId="{F34D1B13-9F85-4541-AD78-8DEE016A342F}" srcOrd="0" destOrd="0" presId="urn:microsoft.com/office/officeart/2005/8/layout/process3"/>
    <dgm:cxn modelId="{8B32832B-2FF8-46AD-B1EC-2B413501E66B}" type="presParOf" srcId="{B768DB33-5BEC-4A3C-8FD3-949AB5A215A6}" destId="{610BDC26-8988-48AA-8FBD-7367F526CAB2}" srcOrd="4" destOrd="0" presId="urn:microsoft.com/office/officeart/2005/8/layout/process3"/>
    <dgm:cxn modelId="{6B4E00E6-CA80-4BE8-B841-47A1725C85CA}" type="presParOf" srcId="{610BDC26-8988-48AA-8FBD-7367F526CAB2}" destId="{94816193-C09E-42E8-974E-99C84126A627}" srcOrd="0" destOrd="0" presId="urn:microsoft.com/office/officeart/2005/8/layout/process3"/>
    <dgm:cxn modelId="{E3C94E23-34E4-407D-A7BE-7484873A98BE}" type="presParOf" srcId="{610BDC26-8988-48AA-8FBD-7367F526CAB2}" destId="{9B2D0D07-D642-4602-8F50-C182536E4A1A}" srcOrd="1" destOrd="0" presId="urn:microsoft.com/office/officeart/2005/8/layout/process3"/>
    <dgm:cxn modelId="{D7F49D0B-92EF-4DFE-B9DF-96CF928D8A28}" type="presParOf" srcId="{610BDC26-8988-48AA-8FBD-7367F526CAB2}" destId="{54FD17FC-AB74-47C0-A5C3-2F0C3DA41A6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5E83B2-D80C-449F-B433-89F9B52A3892}"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endParaRPr lang="en-US"/>
        </a:p>
      </dgm:t>
    </dgm:pt>
    <dgm:pt modelId="{095B0462-F65D-4595-B1E7-1B6AFECB5B7A}">
      <dgm:prSet phldrT="[Text]"/>
      <dgm:spPr/>
      <dgm:t>
        <a:bodyPr/>
        <a:lstStyle/>
        <a:p>
          <a:r>
            <a:rPr lang="en-US" dirty="0"/>
            <a:t>Lead(s)</a:t>
          </a:r>
        </a:p>
      </dgm:t>
    </dgm:pt>
    <dgm:pt modelId="{2C0822F7-ECB3-43C8-8C41-8E6AE47038C7}" type="parTrans" cxnId="{D9B140C7-17AE-4B9C-96FB-CCDE32BC81AB}">
      <dgm:prSet/>
      <dgm:spPr/>
      <dgm:t>
        <a:bodyPr/>
        <a:lstStyle/>
        <a:p>
          <a:endParaRPr lang="en-US"/>
        </a:p>
      </dgm:t>
    </dgm:pt>
    <dgm:pt modelId="{753FCE84-BF23-4381-989B-4FFB86E10220}" type="sibTrans" cxnId="{D9B140C7-17AE-4B9C-96FB-CCDE32BC81AB}">
      <dgm:prSet/>
      <dgm:spPr/>
      <dgm:t>
        <a:bodyPr/>
        <a:lstStyle/>
        <a:p>
          <a:endParaRPr lang="en-US"/>
        </a:p>
      </dgm:t>
    </dgm:pt>
    <dgm:pt modelId="{2CBBF19C-64E0-470B-9460-8C813C654914}">
      <dgm:prSet phldrT="[Text]"/>
      <dgm:spPr/>
      <dgm:t>
        <a:bodyPr/>
        <a:lstStyle/>
        <a:p>
          <a:r>
            <a:rPr lang="en-US" b="1" dirty="0"/>
            <a:t>Wissem Bennani</a:t>
          </a:r>
        </a:p>
      </dgm:t>
    </dgm:pt>
    <dgm:pt modelId="{1E7F240B-7263-403A-91E3-DD9C3494AA85}" type="parTrans" cxnId="{0059563F-6CC1-4279-B244-70364D5C65F0}">
      <dgm:prSet/>
      <dgm:spPr/>
      <dgm:t>
        <a:bodyPr/>
        <a:lstStyle/>
        <a:p>
          <a:endParaRPr lang="en-US"/>
        </a:p>
      </dgm:t>
    </dgm:pt>
    <dgm:pt modelId="{036E482E-1715-47D7-A8DB-2A4F88EDCAEE}" type="sibTrans" cxnId="{0059563F-6CC1-4279-B244-70364D5C65F0}">
      <dgm:prSet/>
      <dgm:spPr/>
      <dgm:t>
        <a:bodyPr/>
        <a:lstStyle/>
        <a:p>
          <a:endParaRPr lang="en-US"/>
        </a:p>
      </dgm:t>
    </dgm:pt>
    <dgm:pt modelId="{F6BDBD17-C587-4D6D-B6FF-9B32ECE665D7}">
      <dgm:prSet phldrT="[Text]"/>
      <dgm:spPr/>
      <dgm:t>
        <a:bodyPr/>
        <a:lstStyle/>
        <a:p>
          <a:r>
            <a:rPr lang="en-US" dirty="0"/>
            <a:t>Desired Outcomes</a:t>
          </a:r>
        </a:p>
      </dgm:t>
    </dgm:pt>
    <dgm:pt modelId="{64838976-45FB-4E45-B2D9-1692F2DAC950}" type="parTrans" cxnId="{16300C6F-F375-4CBD-A8D8-82760F442179}">
      <dgm:prSet/>
      <dgm:spPr/>
      <dgm:t>
        <a:bodyPr/>
        <a:lstStyle/>
        <a:p>
          <a:endParaRPr lang="en-US"/>
        </a:p>
      </dgm:t>
    </dgm:pt>
    <dgm:pt modelId="{BCAE9A6F-6084-4C10-81D1-4BD363FDCEB4}" type="sibTrans" cxnId="{16300C6F-F375-4CBD-A8D8-82760F442179}">
      <dgm:prSet/>
      <dgm:spPr/>
      <dgm:t>
        <a:bodyPr/>
        <a:lstStyle/>
        <a:p>
          <a:endParaRPr lang="en-US"/>
        </a:p>
      </dgm:t>
    </dgm:pt>
    <dgm:pt modelId="{B6D837D6-6387-4469-9453-0C273F59815F}">
      <dgm:prSet phldrT="[Text]"/>
      <dgm:spPr/>
      <dgm:t>
        <a:bodyPr/>
        <a:lstStyle/>
        <a:p>
          <a:r>
            <a:rPr lang="en-US" dirty="0"/>
            <a:t>Host listening sessions in EPA and Belle Haven</a:t>
          </a:r>
        </a:p>
      </dgm:t>
    </dgm:pt>
    <dgm:pt modelId="{2D34986E-B2D5-42EB-8C69-D3C80014AC40}" type="parTrans" cxnId="{8D016ABC-9268-4F5B-B0EA-9202E43A1780}">
      <dgm:prSet/>
      <dgm:spPr/>
      <dgm:t>
        <a:bodyPr/>
        <a:lstStyle/>
        <a:p>
          <a:endParaRPr lang="en-US"/>
        </a:p>
      </dgm:t>
    </dgm:pt>
    <dgm:pt modelId="{B3543037-00DC-4883-BD51-37D20E3C0C14}" type="sibTrans" cxnId="{8D016ABC-9268-4F5B-B0EA-9202E43A1780}">
      <dgm:prSet/>
      <dgm:spPr/>
      <dgm:t>
        <a:bodyPr/>
        <a:lstStyle/>
        <a:p>
          <a:endParaRPr lang="en-US"/>
        </a:p>
      </dgm:t>
    </dgm:pt>
    <dgm:pt modelId="{6DE98E49-148D-4A2C-BF28-4D1ED63B849C}">
      <dgm:prSet phldrT="[Text]"/>
      <dgm:spPr/>
      <dgm:t>
        <a:bodyPr/>
        <a:lstStyle/>
        <a:p>
          <a:r>
            <a:rPr lang="en-US" dirty="0"/>
            <a:t>Timing</a:t>
          </a:r>
        </a:p>
      </dgm:t>
    </dgm:pt>
    <dgm:pt modelId="{C3889EB6-06D8-4A9D-A573-E3A7CF2EAA5F}" type="parTrans" cxnId="{28C79CD8-CCBD-483D-8A8D-2A9D82CC0553}">
      <dgm:prSet/>
      <dgm:spPr/>
      <dgm:t>
        <a:bodyPr/>
        <a:lstStyle/>
        <a:p>
          <a:endParaRPr lang="en-US"/>
        </a:p>
      </dgm:t>
    </dgm:pt>
    <dgm:pt modelId="{C25DCC8F-0648-4A8D-A1EA-AE3C2E042EF4}" type="sibTrans" cxnId="{28C79CD8-CCBD-483D-8A8D-2A9D82CC0553}">
      <dgm:prSet/>
      <dgm:spPr/>
      <dgm:t>
        <a:bodyPr/>
        <a:lstStyle/>
        <a:p>
          <a:endParaRPr lang="en-US"/>
        </a:p>
      </dgm:t>
    </dgm:pt>
    <dgm:pt modelId="{D420AFD0-BCDE-40CB-BF41-45E8C9C8D19B}">
      <dgm:prSet phldrT="[Text]"/>
      <dgm:spPr/>
      <dgm:t>
        <a:bodyPr/>
        <a:lstStyle/>
        <a:p>
          <a:r>
            <a:rPr lang="en-US" dirty="0"/>
            <a:t>Complete listening sessions by December, 2024</a:t>
          </a:r>
        </a:p>
      </dgm:t>
    </dgm:pt>
    <dgm:pt modelId="{FCEB1872-4165-4CD3-8E3A-D1B2F72DE002}" type="parTrans" cxnId="{EB16C375-2482-46FF-8F56-DD831B7D8BFC}">
      <dgm:prSet/>
      <dgm:spPr/>
      <dgm:t>
        <a:bodyPr/>
        <a:lstStyle/>
        <a:p>
          <a:endParaRPr lang="en-US"/>
        </a:p>
      </dgm:t>
    </dgm:pt>
    <dgm:pt modelId="{FCE2ABBD-C409-465D-A874-17B57E6FF1BA}" type="sibTrans" cxnId="{EB16C375-2482-46FF-8F56-DD831B7D8BFC}">
      <dgm:prSet/>
      <dgm:spPr/>
      <dgm:t>
        <a:bodyPr/>
        <a:lstStyle/>
        <a:p>
          <a:endParaRPr lang="en-US"/>
        </a:p>
      </dgm:t>
    </dgm:pt>
    <dgm:pt modelId="{D3978D15-7781-406E-B414-BD2C39655988}">
      <dgm:prSet phldrT="[Text]"/>
      <dgm:spPr/>
      <dgm:t>
        <a:bodyPr/>
        <a:lstStyle/>
        <a:p>
          <a:endParaRPr lang="en-US" dirty="0"/>
        </a:p>
      </dgm:t>
    </dgm:pt>
    <dgm:pt modelId="{34A92F8D-1D6F-45C3-9B6D-05B05AF6FCBF}" type="parTrans" cxnId="{6BDD6E8C-E3E9-4670-9B59-B0F30E16511B}">
      <dgm:prSet/>
      <dgm:spPr/>
      <dgm:t>
        <a:bodyPr/>
        <a:lstStyle/>
        <a:p>
          <a:endParaRPr lang="en-US"/>
        </a:p>
      </dgm:t>
    </dgm:pt>
    <dgm:pt modelId="{E5578DDE-641C-432B-93C7-4B1187213B09}" type="sibTrans" cxnId="{6BDD6E8C-E3E9-4670-9B59-B0F30E16511B}">
      <dgm:prSet/>
      <dgm:spPr/>
      <dgm:t>
        <a:bodyPr/>
        <a:lstStyle/>
        <a:p>
          <a:endParaRPr lang="en-US"/>
        </a:p>
      </dgm:t>
    </dgm:pt>
    <dgm:pt modelId="{E4E54901-5AD5-4708-86E7-25EE863D700D}">
      <dgm:prSet phldrT="[Text]"/>
      <dgm:spPr/>
      <dgm:t>
        <a:bodyPr/>
        <a:lstStyle/>
        <a:p>
          <a:r>
            <a:rPr lang="en-US" dirty="0"/>
            <a:t>Identify new partners in N. Fair Oaks, Belle Haven and EPA</a:t>
          </a:r>
        </a:p>
      </dgm:t>
    </dgm:pt>
    <dgm:pt modelId="{EA6CC201-FF17-443B-ACA9-3614447C352F}" type="parTrans" cxnId="{9400FAB7-1341-4398-8203-1E4299B48481}">
      <dgm:prSet/>
      <dgm:spPr/>
      <dgm:t>
        <a:bodyPr/>
        <a:lstStyle/>
        <a:p>
          <a:endParaRPr lang="en-US"/>
        </a:p>
      </dgm:t>
    </dgm:pt>
    <dgm:pt modelId="{F53F0194-2121-4594-B273-4753FA877E7A}" type="sibTrans" cxnId="{9400FAB7-1341-4398-8203-1E4299B48481}">
      <dgm:prSet/>
      <dgm:spPr/>
      <dgm:t>
        <a:bodyPr/>
        <a:lstStyle/>
        <a:p>
          <a:endParaRPr lang="en-US"/>
        </a:p>
      </dgm:t>
    </dgm:pt>
    <dgm:pt modelId="{CE686F69-5415-48AC-A5A8-F16E1DA1623C}">
      <dgm:prSet phldrT="[Text]"/>
      <dgm:spPr/>
      <dgm:t>
        <a:bodyPr/>
        <a:lstStyle/>
        <a:p>
          <a:r>
            <a:rPr lang="en-US" dirty="0"/>
            <a:t>Recommendations for future actions to PBC by spring 2025</a:t>
          </a:r>
        </a:p>
      </dgm:t>
    </dgm:pt>
    <dgm:pt modelId="{6C888889-97B2-4BFE-93AB-642B40F9B792}" type="parTrans" cxnId="{6444E40A-8400-494B-A8E2-E1633A5744F0}">
      <dgm:prSet/>
      <dgm:spPr/>
      <dgm:t>
        <a:bodyPr/>
        <a:lstStyle/>
        <a:p>
          <a:endParaRPr lang="en-US"/>
        </a:p>
      </dgm:t>
    </dgm:pt>
    <dgm:pt modelId="{E9543E50-C611-4F54-8EEA-708632924BB2}" type="sibTrans" cxnId="{6444E40A-8400-494B-A8E2-E1633A5744F0}">
      <dgm:prSet/>
      <dgm:spPr/>
      <dgm:t>
        <a:bodyPr/>
        <a:lstStyle/>
        <a:p>
          <a:endParaRPr lang="en-US"/>
        </a:p>
      </dgm:t>
    </dgm:pt>
    <dgm:pt modelId="{9A2C99B8-9FD9-427B-8A44-9C13617210F6}">
      <dgm:prSet phldrT="[Text]"/>
      <dgm:spPr/>
      <dgm:t>
        <a:bodyPr/>
        <a:lstStyle/>
        <a:p>
          <a:r>
            <a:rPr lang="en-US" b="0" dirty="0"/>
            <a:t>EMP 3.2 Group</a:t>
          </a:r>
        </a:p>
      </dgm:t>
    </dgm:pt>
    <dgm:pt modelId="{678E9CF2-3026-422D-A49F-8938501AFBD2}" type="parTrans" cxnId="{70EAB077-4115-4CC4-90D2-CB7BCA44841E}">
      <dgm:prSet/>
      <dgm:spPr/>
      <dgm:t>
        <a:bodyPr/>
        <a:lstStyle/>
        <a:p>
          <a:endParaRPr lang="en-US"/>
        </a:p>
      </dgm:t>
    </dgm:pt>
    <dgm:pt modelId="{27935045-6A23-445C-B7B3-B39697CE850E}" type="sibTrans" cxnId="{70EAB077-4115-4CC4-90D2-CB7BCA44841E}">
      <dgm:prSet/>
      <dgm:spPr/>
      <dgm:t>
        <a:bodyPr/>
        <a:lstStyle/>
        <a:p>
          <a:endParaRPr lang="en-US"/>
        </a:p>
      </dgm:t>
    </dgm:pt>
    <dgm:pt modelId="{B768DB33-5BEC-4A3C-8FD3-949AB5A215A6}" type="pres">
      <dgm:prSet presAssocID="{C75E83B2-D80C-449F-B433-89F9B52A3892}" presName="linearFlow" presStyleCnt="0">
        <dgm:presLayoutVars>
          <dgm:dir/>
          <dgm:animLvl val="lvl"/>
          <dgm:resizeHandles val="exact"/>
        </dgm:presLayoutVars>
      </dgm:prSet>
      <dgm:spPr/>
    </dgm:pt>
    <dgm:pt modelId="{0BDE25BF-A101-4B38-961C-07AB3105BA28}" type="pres">
      <dgm:prSet presAssocID="{095B0462-F65D-4595-B1E7-1B6AFECB5B7A}" presName="composite" presStyleCnt="0"/>
      <dgm:spPr/>
    </dgm:pt>
    <dgm:pt modelId="{21B9D9A4-B932-4E8D-A6A9-313A3FF15E12}" type="pres">
      <dgm:prSet presAssocID="{095B0462-F65D-4595-B1E7-1B6AFECB5B7A}" presName="parTx" presStyleLbl="node1" presStyleIdx="0" presStyleCnt="3">
        <dgm:presLayoutVars>
          <dgm:chMax val="0"/>
          <dgm:chPref val="0"/>
          <dgm:bulletEnabled val="1"/>
        </dgm:presLayoutVars>
      </dgm:prSet>
      <dgm:spPr/>
    </dgm:pt>
    <dgm:pt modelId="{13DC6F2C-E272-4BD3-B4A3-6108171A93C0}" type="pres">
      <dgm:prSet presAssocID="{095B0462-F65D-4595-B1E7-1B6AFECB5B7A}" presName="parSh" presStyleLbl="node1" presStyleIdx="0" presStyleCnt="3"/>
      <dgm:spPr/>
    </dgm:pt>
    <dgm:pt modelId="{B8334AB5-2B38-4515-B4A5-D168518FFA50}" type="pres">
      <dgm:prSet presAssocID="{095B0462-F65D-4595-B1E7-1B6AFECB5B7A}" presName="desTx" presStyleLbl="fgAcc1" presStyleIdx="0" presStyleCnt="3">
        <dgm:presLayoutVars>
          <dgm:bulletEnabled val="1"/>
        </dgm:presLayoutVars>
      </dgm:prSet>
      <dgm:spPr/>
    </dgm:pt>
    <dgm:pt modelId="{1AB1E80D-0DE2-40AC-9B12-12A7920E4643}" type="pres">
      <dgm:prSet presAssocID="{753FCE84-BF23-4381-989B-4FFB86E10220}" presName="sibTrans" presStyleLbl="sibTrans2D1" presStyleIdx="0" presStyleCnt="2"/>
      <dgm:spPr/>
    </dgm:pt>
    <dgm:pt modelId="{E8C72A6B-1D6F-48F0-AB30-1625F5E5BF50}" type="pres">
      <dgm:prSet presAssocID="{753FCE84-BF23-4381-989B-4FFB86E10220}" presName="connTx" presStyleLbl="sibTrans2D1" presStyleIdx="0" presStyleCnt="2"/>
      <dgm:spPr/>
    </dgm:pt>
    <dgm:pt modelId="{77ACEB70-1192-46BA-9710-3568B4644C6B}" type="pres">
      <dgm:prSet presAssocID="{F6BDBD17-C587-4D6D-B6FF-9B32ECE665D7}" presName="composite" presStyleCnt="0"/>
      <dgm:spPr/>
    </dgm:pt>
    <dgm:pt modelId="{673C5BE4-873D-4483-939D-99BEB1CC648D}" type="pres">
      <dgm:prSet presAssocID="{F6BDBD17-C587-4D6D-B6FF-9B32ECE665D7}" presName="parTx" presStyleLbl="node1" presStyleIdx="0" presStyleCnt="3">
        <dgm:presLayoutVars>
          <dgm:chMax val="0"/>
          <dgm:chPref val="0"/>
          <dgm:bulletEnabled val="1"/>
        </dgm:presLayoutVars>
      </dgm:prSet>
      <dgm:spPr/>
    </dgm:pt>
    <dgm:pt modelId="{EE3929A1-92E3-44AF-A9A7-F7B82CB86785}" type="pres">
      <dgm:prSet presAssocID="{F6BDBD17-C587-4D6D-B6FF-9B32ECE665D7}" presName="parSh" presStyleLbl="node1" presStyleIdx="1" presStyleCnt="3"/>
      <dgm:spPr/>
    </dgm:pt>
    <dgm:pt modelId="{DE6FA738-29BC-4066-8034-134D98A9C37B}" type="pres">
      <dgm:prSet presAssocID="{F6BDBD17-C587-4D6D-B6FF-9B32ECE665D7}" presName="desTx" presStyleLbl="fgAcc1" presStyleIdx="1" presStyleCnt="3">
        <dgm:presLayoutVars>
          <dgm:bulletEnabled val="1"/>
        </dgm:presLayoutVars>
      </dgm:prSet>
      <dgm:spPr/>
    </dgm:pt>
    <dgm:pt modelId="{62AB3C60-AC0A-44C3-8596-0800BB91CC22}" type="pres">
      <dgm:prSet presAssocID="{BCAE9A6F-6084-4C10-81D1-4BD363FDCEB4}" presName="sibTrans" presStyleLbl="sibTrans2D1" presStyleIdx="1" presStyleCnt="2"/>
      <dgm:spPr/>
    </dgm:pt>
    <dgm:pt modelId="{F34D1B13-9F85-4541-AD78-8DEE016A342F}" type="pres">
      <dgm:prSet presAssocID="{BCAE9A6F-6084-4C10-81D1-4BD363FDCEB4}" presName="connTx" presStyleLbl="sibTrans2D1" presStyleIdx="1" presStyleCnt="2"/>
      <dgm:spPr/>
    </dgm:pt>
    <dgm:pt modelId="{610BDC26-8988-48AA-8FBD-7367F526CAB2}" type="pres">
      <dgm:prSet presAssocID="{6DE98E49-148D-4A2C-BF28-4D1ED63B849C}" presName="composite" presStyleCnt="0"/>
      <dgm:spPr/>
    </dgm:pt>
    <dgm:pt modelId="{94816193-C09E-42E8-974E-99C84126A627}" type="pres">
      <dgm:prSet presAssocID="{6DE98E49-148D-4A2C-BF28-4D1ED63B849C}" presName="parTx" presStyleLbl="node1" presStyleIdx="1" presStyleCnt="3">
        <dgm:presLayoutVars>
          <dgm:chMax val="0"/>
          <dgm:chPref val="0"/>
          <dgm:bulletEnabled val="1"/>
        </dgm:presLayoutVars>
      </dgm:prSet>
      <dgm:spPr/>
    </dgm:pt>
    <dgm:pt modelId="{9B2D0D07-D642-4602-8F50-C182536E4A1A}" type="pres">
      <dgm:prSet presAssocID="{6DE98E49-148D-4A2C-BF28-4D1ED63B849C}" presName="parSh" presStyleLbl="node1" presStyleIdx="2" presStyleCnt="3"/>
      <dgm:spPr/>
    </dgm:pt>
    <dgm:pt modelId="{54FD17FC-AB74-47C0-A5C3-2F0C3DA41A64}" type="pres">
      <dgm:prSet presAssocID="{6DE98E49-148D-4A2C-BF28-4D1ED63B849C}" presName="desTx" presStyleLbl="fgAcc1" presStyleIdx="2" presStyleCnt="3">
        <dgm:presLayoutVars>
          <dgm:bulletEnabled val="1"/>
        </dgm:presLayoutVars>
      </dgm:prSet>
      <dgm:spPr/>
    </dgm:pt>
  </dgm:ptLst>
  <dgm:cxnLst>
    <dgm:cxn modelId="{EFA74807-C785-4FAF-A4D1-41EAB3DA0766}" type="presOf" srcId="{CE686F69-5415-48AC-A5A8-F16E1DA1623C}" destId="{54FD17FC-AB74-47C0-A5C3-2F0C3DA41A64}" srcOrd="0" destOrd="1" presId="urn:microsoft.com/office/officeart/2005/8/layout/process3"/>
    <dgm:cxn modelId="{6444E40A-8400-494B-A8E2-E1633A5744F0}" srcId="{6DE98E49-148D-4A2C-BF28-4D1ED63B849C}" destId="{CE686F69-5415-48AC-A5A8-F16E1DA1623C}" srcOrd="1" destOrd="0" parTransId="{6C888889-97B2-4BFE-93AB-642B40F9B792}" sibTransId="{E9543E50-C611-4F54-8EEA-708632924BB2}"/>
    <dgm:cxn modelId="{6223701C-093E-4E32-B1D8-6ABD99A36DED}" type="presOf" srcId="{C75E83B2-D80C-449F-B433-89F9B52A3892}" destId="{B768DB33-5BEC-4A3C-8FD3-949AB5A215A6}" srcOrd="0" destOrd="0" presId="urn:microsoft.com/office/officeart/2005/8/layout/process3"/>
    <dgm:cxn modelId="{E4920E28-09C4-4F3D-8285-7F61FE48AFCC}" type="presOf" srcId="{2CBBF19C-64E0-470B-9460-8C813C654914}" destId="{B8334AB5-2B38-4515-B4A5-D168518FFA50}" srcOrd="0" destOrd="0" presId="urn:microsoft.com/office/officeart/2005/8/layout/process3"/>
    <dgm:cxn modelId="{0059563F-6CC1-4279-B244-70364D5C65F0}" srcId="{095B0462-F65D-4595-B1E7-1B6AFECB5B7A}" destId="{2CBBF19C-64E0-470B-9460-8C813C654914}" srcOrd="0" destOrd="0" parTransId="{1E7F240B-7263-403A-91E3-DD9C3494AA85}" sibTransId="{036E482E-1715-47D7-A8DB-2A4F88EDCAEE}"/>
    <dgm:cxn modelId="{7074864C-C508-4F95-9B4D-49B573C85BD9}" type="presOf" srcId="{6DE98E49-148D-4A2C-BF28-4D1ED63B849C}" destId="{94816193-C09E-42E8-974E-99C84126A627}" srcOrd="0" destOrd="0" presId="urn:microsoft.com/office/officeart/2005/8/layout/process3"/>
    <dgm:cxn modelId="{16300C6F-F375-4CBD-A8D8-82760F442179}" srcId="{C75E83B2-D80C-449F-B433-89F9B52A3892}" destId="{F6BDBD17-C587-4D6D-B6FF-9B32ECE665D7}" srcOrd="1" destOrd="0" parTransId="{64838976-45FB-4E45-B2D9-1692F2DAC950}" sibTransId="{BCAE9A6F-6084-4C10-81D1-4BD363FDCEB4}"/>
    <dgm:cxn modelId="{37B7E354-7E66-4C7C-96FB-6BABCBA5F24F}" type="presOf" srcId="{753FCE84-BF23-4381-989B-4FFB86E10220}" destId="{E8C72A6B-1D6F-48F0-AB30-1625F5E5BF50}" srcOrd="1" destOrd="0" presId="urn:microsoft.com/office/officeart/2005/8/layout/process3"/>
    <dgm:cxn modelId="{EB16C375-2482-46FF-8F56-DD831B7D8BFC}" srcId="{6DE98E49-148D-4A2C-BF28-4D1ED63B849C}" destId="{D420AFD0-BCDE-40CB-BF41-45E8C9C8D19B}" srcOrd="0" destOrd="0" parTransId="{FCEB1872-4165-4CD3-8E3A-D1B2F72DE002}" sibTransId="{FCE2ABBD-C409-465D-A874-17B57E6FF1BA}"/>
    <dgm:cxn modelId="{D284F856-3DF6-4BEE-8B82-5961072833B0}" type="presOf" srcId="{E4E54901-5AD5-4708-86E7-25EE863D700D}" destId="{DE6FA738-29BC-4066-8034-134D98A9C37B}" srcOrd="0" destOrd="1" presId="urn:microsoft.com/office/officeart/2005/8/layout/process3"/>
    <dgm:cxn modelId="{70EAB077-4115-4CC4-90D2-CB7BCA44841E}" srcId="{095B0462-F65D-4595-B1E7-1B6AFECB5B7A}" destId="{9A2C99B8-9FD9-427B-8A44-9C13617210F6}" srcOrd="1" destOrd="0" parTransId="{678E9CF2-3026-422D-A49F-8938501AFBD2}" sibTransId="{27935045-6A23-445C-B7B3-B39697CE850E}"/>
    <dgm:cxn modelId="{6BDD6E8C-E3E9-4670-9B59-B0F30E16511B}" srcId="{F6BDBD17-C587-4D6D-B6FF-9B32ECE665D7}" destId="{D3978D15-7781-406E-B414-BD2C39655988}" srcOrd="2" destOrd="0" parTransId="{34A92F8D-1D6F-45C3-9B6D-05B05AF6FCBF}" sibTransId="{E5578DDE-641C-432B-93C7-4B1187213B09}"/>
    <dgm:cxn modelId="{6B3C9E98-7EE8-4737-A6B5-DAD08A038AB0}" type="presOf" srcId="{D420AFD0-BCDE-40CB-BF41-45E8C9C8D19B}" destId="{54FD17FC-AB74-47C0-A5C3-2F0C3DA41A64}" srcOrd="0" destOrd="0" presId="urn:microsoft.com/office/officeart/2005/8/layout/process3"/>
    <dgm:cxn modelId="{164829A1-C1ED-482A-B59F-B17EB321B991}" type="presOf" srcId="{095B0462-F65D-4595-B1E7-1B6AFECB5B7A}" destId="{13DC6F2C-E272-4BD3-B4A3-6108171A93C0}" srcOrd="1" destOrd="0" presId="urn:microsoft.com/office/officeart/2005/8/layout/process3"/>
    <dgm:cxn modelId="{6CC837AA-3664-4DB5-A307-55D9B20678A1}" type="presOf" srcId="{6DE98E49-148D-4A2C-BF28-4D1ED63B849C}" destId="{9B2D0D07-D642-4602-8F50-C182536E4A1A}" srcOrd="1" destOrd="0" presId="urn:microsoft.com/office/officeart/2005/8/layout/process3"/>
    <dgm:cxn modelId="{19A979AB-7CFB-4D46-AA88-19798F59617B}" type="presOf" srcId="{B6D837D6-6387-4469-9453-0C273F59815F}" destId="{DE6FA738-29BC-4066-8034-134D98A9C37B}" srcOrd="0" destOrd="0" presId="urn:microsoft.com/office/officeart/2005/8/layout/process3"/>
    <dgm:cxn modelId="{9400FAB7-1341-4398-8203-1E4299B48481}" srcId="{F6BDBD17-C587-4D6D-B6FF-9B32ECE665D7}" destId="{E4E54901-5AD5-4708-86E7-25EE863D700D}" srcOrd="1" destOrd="0" parTransId="{EA6CC201-FF17-443B-ACA9-3614447C352F}" sibTransId="{F53F0194-2121-4594-B273-4753FA877E7A}"/>
    <dgm:cxn modelId="{8D016ABC-9268-4F5B-B0EA-9202E43A1780}" srcId="{F6BDBD17-C587-4D6D-B6FF-9B32ECE665D7}" destId="{B6D837D6-6387-4469-9453-0C273F59815F}" srcOrd="0" destOrd="0" parTransId="{2D34986E-B2D5-42EB-8C69-D3C80014AC40}" sibTransId="{B3543037-00DC-4883-BD51-37D20E3C0C14}"/>
    <dgm:cxn modelId="{884805C0-AED6-4C45-84C1-664808F8379A}" type="presOf" srcId="{F6BDBD17-C587-4D6D-B6FF-9B32ECE665D7}" destId="{EE3929A1-92E3-44AF-A9A7-F7B82CB86785}" srcOrd="1" destOrd="0" presId="urn:microsoft.com/office/officeart/2005/8/layout/process3"/>
    <dgm:cxn modelId="{D9B140C7-17AE-4B9C-96FB-CCDE32BC81AB}" srcId="{C75E83B2-D80C-449F-B433-89F9B52A3892}" destId="{095B0462-F65D-4595-B1E7-1B6AFECB5B7A}" srcOrd="0" destOrd="0" parTransId="{2C0822F7-ECB3-43C8-8C41-8E6AE47038C7}" sibTransId="{753FCE84-BF23-4381-989B-4FFB86E10220}"/>
    <dgm:cxn modelId="{9CEBCFD0-CA1F-4702-A378-1204E40DD9B7}" type="presOf" srcId="{9A2C99B8-9FD9-427B-8A44-9C13617210F6}" destId="{B8334AB5-2B38-4515-B4A5-D168518FFA50}" srcOrd="0" destOrd="1" presId="urn:microsoft.com/office/officeart/2005/8/layout/process3"/>
    <dgm:cxn modelId="{28C79CD8-CCBD-483D-8A8D-2A9D82CC0553}" srcId="{C75E83B2-D80C-449F-B433-89F9B52A3892}" destId="{6DE98E49-148D-4A2C-BF28-4D1ED63B849C}" srcOrd="2" destOrd="0" parTransId="{C3889EB6-06D8-4A9D-A573-E3A7CF2EAA5F}" sibTransId="{C25DCC8F-0648-4A8D-A1EA-AE3C2E042EF4}"/>
    <dgm:cxn modelId="{FB0B1DDA-903A-4C07-A8E8-8DE65B66EA0E}" type="presOf" srcId="{D3978D15-7781-406E-B414-BD2C39655988}" destId="{DE6FA738-29BC-4066-8034-134D98A9C37B}" srcOrd="0" destOrd="2" presId="urn:microsoft.com/office/officeart/2005/8/layout/process3"/>
    <dgm:cxn modelId="{425E80E5-1E82-49AD-8D57-1391F0E47EEA}" type="presOf" srcId="{F6BDBD17-C587-4D6D-B6FF-9B32ECE665D7}" destId="{673C5BE4-873D-4483-939D-99BEB1CC648D}" srcOrd="0" destOrd="0" presId="urn:microsoft.com/office/officeart/2005/8/layout/process3"/>
    <dgm:cxn modelId="{4B9EDFE7-B3E8-406E-ABCA-DB811C64F93E}" type="presOf" srcId="{BCAE9A6F-6084-4C10-81D1-4BD363FDCEB4}" destId="{62AB3C60-AC0A-44C3-8596-0800BB91CC22}" srcOrd="0" destOrd="0" presId="urn:microsoft.com/office/officeart/2005/8/layout/process3"/>
    <dgm:cxn modelId="{F8A7FEE9-77E0-4243-A524-FD39D450E968}" type="presOf" srcId="{BCAE9A6F-6084-4C10-81D1-4BD363FDCEB4}" destId="{F34D1B13-9F85-4541-AD78-8DEE016A342F}" srcOrd="1" destOrd="0" presId="urn:microsoft.com/office/officeart/2005/8/layout/process3"/>
    <dgm:cxn modelId="{99A102F1-6A0B-413E-8AE6-1E962BA58712}" type="presOf" srcId="{095B0462-F65D-4595-B1E7-1B6AFECB5B7A}" destId="{21B9D9A4-B932-4E8D-A6A9-313A3FF15E12}" srcOrd="0" destOrd="0" presId="urn:microsoft.com/office/officeart/2005/8/layout/process3"/>
    <dgm:cxn modelId="{5A515BF1-76D0-42DB-868A-1D064B8CA72A}" type="presOf" srcId="{753FCE84-BF23-4381-989B-4FFB86E10220}" destId="{1AB1E80D-0DE2-40AC-9B12-12A7920E4643}" srcOrd="0" destOrd="0" presId="urn:microsoft.com/office/officeart/2005/8/layout/process3"/>
    <dgm:cxn modelId="{7E58382A-B0CE-4FBC-9795-3B6203965E35}" type="presParOf" srcId="{B768DB33-5BEC-4A3C-8FD3-949AB5A215A6}" destId="{0BDE25BF-A101-4B38-961C-07AB3105BA28}" srcOrd="0" destOrd="0" presId="urn:microsoft.com/office/officeart/2005/8/layout/process3"/>
    <dgm:cxn modelId="{0943D842-6338-4D56-9E78-51B039FFD486}" type="presParOf" srcId="{0BDE25BF-A101-4B38-961C-07AB3105BA28}" destId="{21B9D9A4-B932-4E8D-A6A9-313A3FF15E12}" srcOrd="0" destOrd="0" presId="urn:microsoft.com/office/officeart/2005/8/layout/process3"/>
    <dgm:cxn modelId="{D5C7420A-7236-4313-8148-29870A335C0D}" type="presParOf" srcId="{0BDE25BF-A101-4B38-961C-07AB3105BA28}" destId="{13DC6F2C-E272-4BD3-B4A3-6108171A93C0}" srcOrd="1" destOrd="0" presId="urn:microsoft.com/office/officeart/2005/8/layout/process3"/>
    <dgm:cxn modelId="{F41BF701-FAF0-4716-B649-3117DF55A2FF}" type="presParOf" srcId="{0BDE25BF-A101-4B38-961C-07AB3105BA28}" destId="{B8334AB5-2B38-4515-B4A5-D168518FFA50}" srcOrd="2" destOrd="0" presId="urn:microsoft.com/office/officeart/2005/8/layout/process3"/>
    <dgm:cxn modelId="{10EB0CB2-6716-4479-A56E-2A4193EBE27A}" type="presParOf" srcId="{B768DB33-5BEC-4A3C-8FD3-949AB5A215A6}" destId="{1AB1E80D-0DE2-40AC-9B12-12A7920E4643}" srcOrd="1" destOrd="0" presId="urn:microsoft.com/office/officeart/2005/8/layout/process3"/>
    <dgm:cxn modelId="{C4A42958-4E62-4AA1-8D9F-DDEEC7D7244C}" type="presParOf" srcId="{1AB1E80D-0DE2-40AC-9B12-12A7920E4643}" destId="{E8C72A6B-1D6F-48F0-AB30-1625F5E5BF50}" srcOrd="0" destOrd="0" presId="urn:microsoft.com/office/officeart/2005/8/layout/process3"/>
    <dgm:cxn modelId="{A1871599-6C99-48C7-B822-87C9F29FAE6F}" type="presParOf" srcId="{B768DB33-5BEC-4A3C-8FD3-949AB5A215A6}" destId="{77ACEB70-1192-46BA-9710-3568B4644C6B}" srcOrd="2" destOrd="0" presId="urn:microsoft.com/office/officeart/2005/8/layout/process3"/>
    <dgm:cxn modelId="{68D13090-F825-4DAF-8675-50A28AA6A16C}" type="presParOf" srcId="{77ACEB70-1192-46BA-9710-3568B4644C6B}" destId="{673C5BE4-873D-4483-939D-99BEB1CC648D}" srcOrd="0" destOrd="0" presId="urn:microsoft.com/office/officeart/2005/8/layout/process3"/>
    <dgm:cxn modelId="{815D3750-B3DC-42A0-9C3F-4A7B18B2359B}" type="presParOf" srcId="{77ACEB70-1192-46BA-9710-3568B4644C6B}" destId="{EE3929A1-92E3-44AF-A9A7-F7B82CB86785}" srcOrd="1" destOrd="0" presId="urn:microsoft.com/office/officeart/2005/8/layout/process3"/>
    <dgm:cxn modelId="{2143AA37-7F79-43C3-ABD4-89BA09E894FB}" type="presParOf" srcId="{77ACEB70-1192-46BA-9710-3568B4644C6B}" destId="{DE6FA738-29BC-4066-8034-134D98A9C37B}" srcOrd="2" destOrd="0" presId="urn:microsoft.com/office/officeart/2005/8/layout/process3"/>
    <dgm:cxn modelId="{57E7246B-0251-4B6C-A70B-FBA19E1E8FE4}" type="presParOf" srcId="{B768DB33-5BEC-4A3C-8FD3-949AB5A215A6}" destId="{62AB3C60-AC0A-44C3-8596-0800BB91CC22}" srcOrd="3" destOrd="0" presId="urn:microsoft.com/office/officeart/2005/8/layout/process3"/>
    <dgm:cxn modelId="{FB2410EA-7A7E-40BC-9E9C-576BB3C0D1E8}" type="presParOf" srcId="{62AB3C60-AC0A-44C3-8596-0800BB91CC22}" destId="{F34D1B13-9F85-4541-AD78-8DEE016A342F}" srcOrd="0" destOrd="0" presId="urn:microsoft.com/office/officeart/2005/8/layout/process3"/>
    <dgm:cxn modelId="{8B32832B-2FF8-46AD-B1EC-2B413501E66B}" type="presParOf" srcId="{B768DB33-5BEC-4A3C-8FD3-949AB5A215A6}" destId="{610BDC26-8988-48AA-8FBD-7367F526CAB2}" srcOrd="4" destOrd="0" presId="urn:microsoft.com/office/officeart/2005/8/layout/process3"/>
    <dgm:cxn modelId="{6B4E00E6-CA80-4BE8-B841-47A1725C85CA}" type="presParOf" srcId="{610BDC26-8988-48AA-8FBD-7367F526CAB2}" destId="{94816193-C09E-42E8-974E-99C84126A627}" srcOrd="0" destOrd="0" presId="urn:microsoft.com/office/officeart/2005/8/layout/process3"/>
    <dgm:cxn modelId="{E3C94E23-34E4-407D-A7BE-7484873A98BE}" type="presParOf" srcId="{610BDC26-8988-48AA-8FBD-7367F526CAB2}" destId="{9B2D0D07-D642-4602-8F50-C182536E4A1A}" srcOrd="1" destOrd="0" presId="urn:microsoft.com/office/officeart/2005/8/layout/process3"/>
    <dgm:cxn modelId="{D7F49D0B-92EF-4DFE-B9DF-96CF928D8A28}" type="presParOf" srcId="{610BDC26-8988-48AA-8FBD-7367F526CAB2}" destId="{54FD17FC-AB74-47C0-A5C3-2F0C3DA41A6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5E83B2-D80C-449F-B433-89F9B52A3892}"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endParaRPr lang="en-US"/>
        </a:p>
      </dgm:t>
    </dgm:pt>
    <dgm:pt modelId="{095B0462-F65D-4595-B1E7-1B6AFECB5B7A}">
      <dgm:prSet phldrT="[Text]"/>
      <dgm:spPr/>
      <dgm:t>
        <a:bodyPr/>
        <a:lstStyle/>
        <a:p>
          <a:r>
            <a:rPr lang="en-US" dirty="0"/>
            <a:t>Lead(s)</a:t>
          </a:r>
        </a:p>
      </dgm:t>
    </dgm:pt>
    <dgm:pt modelId="{2C0822F7-ECB3-43C8-8C41-8E6AE47038C7}" type="parTrans" cxnId="{D9B140C7-17AE-4B9C-96FB-CCDE32BC81AB}">
      <dgm:prSet/>
      <dgm:spPr/>
      <dgm:t>
        <a:bodyPr/>
        <a:lstStyle/>
        <a:p>
          <a:endParaRPr lang="en-US"/>
        </a:p>
      </dgm:t>
    </dgm:pt>
    <dgm:pt modelId="{753FCE84-BF23-4381-989B-4FFB86E10220}" type="sibTrans" cxnId="{D9B140C7-17AE-4B9C-96FB-CCDE32BC81AB}">
      <dgm:prSet/>
      <dgm:spPr/>
      <dgm:t>
        <a:bodyPr/>
        <a:lstStyle/>
        <a:p>
          <a:endParaRPr lang="en-US"/>
        </a:p>
      </dgm:t>
    </dgm:pt>
    <dgm:pt modelId="{2CBBF19C-64E0-470B-9460-8C813C654914}">
      <dgm:prSet phldrT="[Text]"/>
      <dgm:spPr/>
      <dgm:t>
        <a:bodyPr/>
        <a:lstStyle/>
        <a:p>
          <a:r>
            <a:rPr lang="en-US" b="1" dirty="0"/>
            <a:t>Max Hartman</a:t>
          </a:r>
        </a:p>
      </dgm:t>
    </dgm:pt>
    <dgm:pt modelId="{1E7F240B-7263-403A-91E3-DD9C3494AA85}" type="parTrans" cxnId="{0059563F-6CC1-4279-B244-70364D5C65F0}">
      <dgm:prSet/>
      <dgm:spPr/>
      <dgm:t>
        <a:bodyPr/>
        <a:lstStyle/>
        <a:p>
          <a:endParaRPr lang="en-US"/>
        </a:p>
      </dgm:t>
    </dgm:pt>
    <dgm:pt modelId="{036E482E-1715-47D7-A8DB-2A4F88EDCAEE}" type="sibTrans" cxnId="{0059563F-6CC1-4279-B244-70364D5C65F0}">
      <dgm:prSet/>
      <dgm:spPr/>
      <dgm:t>
        <a:bodyPr/>
        <a:lstStyle/>
        <a:p>
          <a:endParaRPr lang="en-US"/>
        </a:p>
      </dgm:t>
    </dgm:pt>
    <dgm:pt modelId="{F6BDBD17-C587-4D6D-B6FF-9B32ECE665D7}">
      <dgm:prSet phldrT="[Text]"/>
      <dgm:spPr/>
      <dgm:t>
        <a:bodyPr/>
        <a:lstStyle/>
        <a:p>
          <a:r>
            <a:rPr lang="en-US" dirty="0"/>
            <a:t>Desired Outcomes</a:t>
          </a:r>
        </a:p>
      </dgm:t>
    </dgm:pt>
    <dgm:pt modelId="{64838976-45FB-4E45-B2D9-1692F2DAC950}" type="parTrans" cxnId="{16300C6F-F375-4CBD-A8D8-82760F442179}">
      <dgm:prSet/>
      <dgm:spPr/>
      <dgm:t>
        <a:bodyPr/>
        <a:lstStyle/>
        <a:p>
          <a:endParaRPr lang="en-US"/>
        </a:p>
      </dgm:t>
    </dgm:pt>
    <dgm:pt modelId="{BCAE9A6F-6084-4C10-81D1-4BD363FDCEB4}" type="sibTrans" cxnId="{16300C6F-F375-4CBD-A8D8-82760F442179}">
      <dgm:prSet/>
      <dgm:spPr/>
      <dgm:t>
        <a:bodyPr/>
        <a:lstStyle/>
        <a:p>
          <a:endParaRPr lang="en-US"/>
        </a:p>
      </dgm:t>
    </dgm:pt>
    <dgm:pt modelId="{B6D837D6-6387-4469-9453-0C273F59815F}">
      <dgm:prSet phldrT="[Text]"/>
      <dgm:spPr/>
      <dgm:t>
        <a:bodyPr/>
        <a:lstStyle/>
        <a:p>
          <a:r>
            <a:rPr lang="en-US" dirty="0"/>
            <a:t>Evaluate the 2021-2024 Transfer Plan</a:t>
          </a:r>
        </a:p>
      </dgm:t>
    </dgm:pt>
    <dgm:pt modelId="{2D34986E-B2D5-42EB-8C69-D3C80014AC40}" type="parTrans" cxnId="{8D016ABC-9268-4F5B-B0EA-9202E43A1780}">
      <dgm:prSet/>
      <dgm:spPr/>
      <dgm:t>
        <a:bodyPr/>
        <a:lstStyle/>
        <a:p>
          <a:endParaRPr lang="en-US"/>
        </a:p>
      </dgm:t>
    </dgm:pt>
    <dgm:pt modelId="{B3543037-00DC-4883-BD51-37D20E3C0C14}" type="sibTrans" cxnId="{8D016ABC-9268-4F5B-B0EA-9202E43A1780}">
      <dgm:prSet/>
      <dgm:spPr/>
      <dgm:t>
        <a:bodyPr/>
        <a:lstStyle/>
        <a:p>
          <a:endParaRPr lang="en-US"/>
        </a:p>
      </dgm:t>
    </dgm:pt>
    <dgm:pt modelId="{6DE98E49-148D-4A2C-BF28-4D1ED63B849C}">
      <dgm:prSet phldrT="[Text]"/>
      <dgm:spPr/>
      <dgm:t>
        <a:bodyPr/>
        <a:lstStyle/>
        <a:p>
          <a:r>
            <a:rPr lang="en-US" dirty="0"/>
            <a:t>Timing</a:t>
          </a:r>
        </a:p>
      </dgm:t>
    </dgm:pt>
    <dgm:pt modelId="{C3889EB6-06D8-4A9D-A573-E3A7CF2EAA5F}" type="parTrans" cxnId="{28C79CD8-CCBD-483D-8A8D-2A9D82CC0553}">
      <dgm:prSet/>
      <dgm:spPr/>
      <dgm:t>
        <a:bodyPr/>
        <a:lstStyle/>
        <a:p>
          <a:endParaRPr lang="en-US"/>
        </a:p>
      </dgm:t>
    </dgm:pt>
    <dgm:pt modelId="{C25DCC8F-0648-4A8D-A1EA-AE3C2E042EF4}" type="sibTrans" cxnId="{28C79CD8-CCBD-483D-8A8D-2A9D82CC0553}">
      <dgm:prSet/>
      <dgm:spPr/>
      <dgm:t>
        <a:bodyPr/>
        <a:lstStyle/>
        <a:p>
          <a:endParaRPr lang="en-US"/>
        </a:p>
      </dgm:t>
    </dgm:pt>
    <dgm:pt modelId="{D420AFD0-BCDE-40CB-BF41-45E8C9C8D19B}">
      <dgm:prSet phldrT="[Text]"/>
      <dgm:spPr/>
      <dgm:t>
        <a:bodyPr/>
        <a:lstStyle/>
        <a:p>
          <a:r>
            <a:rPr lang="en-US" dirty="0"/>
            <a:t>Evaluation completed by December, 2024</a:t>
          </a:r>
        </a:p>
      </dgm:t>
    </dgm:pt>
    <dgm:pt modelId="{FCEB1872-4165-4CD3-8E3A-D1B2F72DE002}" type="parTrans" cxnId="{EB16C375-2482-46FF-8F56-DD831B7D8BFC}">
      <dgm:prSet/>
      <dgm:spPr/>
      <dgm:t>
        <a:bodyPr/>
        <a:lstStyle/>
        <a:p>
          <a:endParaRPr lang="en-US"/>
        </a:p>
      </dgm:t>
    </dgm:pt>
    <dgm:pt modelId="{FCE2ABBD-C409-465D-A874-17B57E6FF1BA}" type="sibTrans" cxnId="{EB16C375-2482-46FF-8F56-DD831B7D8BFC}">
      <dgm:prSet/>
      <dgm:spPr/>
      <dgm:t>
        <a:bodyPr/>
        <a:lstStyle/>
        <a:p>
          <a:endParaRPr lang="en-US"/>
        </a:p>
      </dgm:t>
    </dgm:pt>
    <dgm:pt modelId="{A58576AD-E1F7-43E0-83EB-4212E5C1BB43}">
      <dgm:prSet phldrT="[Text]"/>
      <dgm:spPr/>
      <dgm:t>
        <a:bodyPr/>
        <a:lstStyle/>
        <a:p>
          <a:r>
            <a:rPr lang="en-US" dirty="0"/>
            <a:t>Develop a new Transfer Center Plan for 2024-27</a:t>
          </a:r>
        </a:p>
      </dgm:t>
    </dgm:pt>
    <dgm:pt modelId="{2BC2C46D-8738-4D38-9525-264842E8CDFB}" type="parTrans" cxnId="{499E259D-E0DD-43D0-85F5-67A541087BF5}">
      <dgm:prSet/>
      <dgm:spPr/>
      <dgm:t>
        <a:bodyPr/>
        <a:lstStyle/>
        <a:p>
          <a:endParaRPr lang="en-US"/>
        </a:p>
      </dgm:t>
    </dgm:pt>
    <dgm:pt modelId="{ABCA3B65-CE85-47AF-B226-6BE27D85C78B}" type="sibTrans" cxnId="{499E259D-E0DD-43D0-85F5-67A541087BF5}">
      <dgm:prSet/>
      <dgm:spPr/>
      <dgm:t>
        <a:bodyPr/>
        <a:lstStyle/>
        <a:p>
          <a:endParaRPr lang="en-US"/>
        </a:p>
      </dgm:t>
    </dgm:pt>
    <dgm:pt modelId="{3A800908-688A-497A-8EAF-026F5B42FBFC}">
      <dgm:prSet phldrT="[Text]"/>
      <dgm:spPr/>
      <dgm:t>
        <a:bodyPr/>
        <a:lstStyle/>
        <a:p>
          <a:r>
            <a:rPr lang="en-US" dirty="0"/>
            <a:t>New Transfer Plan completed by May 2025</a:t>
          </a:r>
        </a:p>
      </dgm:t>
    </dgm:pt>
    <dgm:pt modelId="{45A0080B-4868-4C15-8D3A-179C4A5C2AB3}" type="parTrans" cxnId="{509378CA-D6D5-42CC-B1B9-A1F11D4B1720}">
      <dgm:prSet/>
      <dgm:spPr/>
      <dgm:t>
        <a:bodyPr/>
        <a:lstStyle/>
        <a:p>
          <a:endParaRPr lang="en-US"/>
        </a:p>
      </dgm:t>
    </dgm:pt>
    <dgm:pt modelId="{E72E3118-D78B-48DF-8B8C-24CFE43221ED}" type="sibTrans" cxnId="{509378CA-D6D5-42CC-B1B9-A1F11D4B1720}">
      <dgm:prSet/>
      <dgm:spPr/>
      <dgm:t>
        <a:bodyPr/>
        <a:lstStyle/>
        <a:p>
          <a:endParaRPr lang="en-US"/>
        </a:p>
      </dgm:t>
    </dgm:pt>
    <dgm:pt modelId="{A200FF6C-9DAF-4CD0-B8C0-65F90044AA87}">
      <dgm:prSet phldrT="[Text]"/>
      <dgm:spPr/>
      <dgm:t>
        <a:bodyPr/>
        <a:lstStyle/>
        <a:p>
          <a:r>
            <a:rPr lang="en-US" dirty="0"/>
            <a:t>Gonzalo Arrizon</a:t>
          </a:r>
        </a:p>
      </dgm:t>
    </dgm:pt>
    <dgm:pt modelId="{6B6942B0-9E44-4A1C-B324-7AB8C5607AEB}" type="parTrans" cxnId="{063C67B9-0A95-4B95-96AE-A61079135E98}">
      <dgm:prSet/>
      <dgm:spPr/>
      <dgm:t>
        <a:bodyPr/>
        <a:lstStyle/>
        <a:p>
          <a:endParaRPr lang="en-US"/>
        </a:p>
      </dgm:t>
    </dgm:pt>
    <dgm:pt modelId="{582CF779-8029-4509-98E2-04978E8424BA}" type="sibTrans" cxnId="{063C67B9-0A95-4B95-96AE-A61079135E98}">
      <dgm:prSet/>
      <dgm:spPr/>
      <dgm:t>
        <a:bodyPr/>
        <a:lstStyle/>
        <a:p>
          <a:endParaRPr lang="en-US"/>
        </a:p>
      </dgm:t>
    </dgm:pt>
    <dgm:pt modelId="{EF397A26-F86D-4C8A-BCFC-85AE19275E3E}">
      <dgm:prSet phldrT="[Text]"/>
      <dgm:spPr/>
      <dgm:t>
        <a:bodyPr/>
        <a:lstStyle/>
        <a:p>
          <a:r>
            <a:rPr lang="en-US" dirty="0"/>
            <a:t>Mary Ho</a:t>
          </a:r>
        </a:p>
      </dgm:t>
    </dgm:pt>
    <dgm:pt modelId="{EF5D0378-BAE7-456E-A74A-8C76A7C6779F}" type="parTrans" cxnId="{5778ED35-A20B-4FBD-8894-19E28BA83C43}">
      <dgm:prSet/>
      <dgm:spPr/>
      <dgm:t>
        <a:bodyPr/>
        <a:lstStyle/>
        <a:p>
          <a:endParaRPr lang="en-US"/>
        </a:p>
      </dgm:t>
    </dgm:pt>
    <dgm:pt modelId="{FBCB681F-2316-4E10-AB0E-E257E56D3ED0}" type="sibTrans" cxnId="{5778ED35-A20B-4FBD-8894-19E28BA83C43}">
      <dgm:prSet/>
      <dgm:spPr/>
      <dgm:t>
        <a:bodyPr/>
        <a:lstStyle/>
        <a:p>
          <a:endParaRPr lang="en-US"/>
        </a:p>
      </dgm:t>
    </dgm:pt>
    <dgm:pt modelId="{A339EF01-0184-4BF5-91B8-520B40B58E3D}">
      <dgm:prSet phldrT="[Text]"/>
      <dgm:spPr/>
      <dgm:t>
        <a:bodyPr/>
        <a:lstStyle/>
        <a:p>
          <a:r>
            <a:rPr lang="en-US" dirty="0"/>
            <a:t>Alex Claxton</a:t>
          </a:r>
        </a:p>
      </dgm:t>
    </dgm:pt>
    <dgm:pt modelId="{910DEAC1-E38C-4538-B111-333B3DF3787D}" type="parTrans" cxnId="{723FE135-3088-437E-AF88-5AFE0F61E684}">
      <dgm:prSet/>
      <dgm:spPr/>
      <dgm:t>
        <a:bodyPr/>
        <a:lstStyle/>
        <a:p>
          <a:endParaRPr lang="en-US"/>
        </a:p>
      </dgm:t>
    </dgm:pt>
    <dgm:pt modelId="{CAF0A5A5-0F2A-40E3-B28E-C5A9F38574A4}" type="sibTrans" cxnId="{723FE135-3088-437E-AF88-5AFE0F61E684}">
      <dgm:prSet/>
      <dgm:spPr/>
      <dgm:t>
        <a:bodyPr/>
        <a:lstStyle/>
        <a:p>
          <a:endParaRPr lang="en-US"/>
        </a:p>
      </dgm:t>
    </dgm:pt>
    <dgm:pt modelId="{81F9366C-2567-4372-A0EC-3ED00C2EB663}">
      <dgm:prSet phldrT="[Text]"/>
      <dgm:spPr/>
      <dgm:t>
        <a:bodyPr/>
        <a:lstStyle/>
        <a:p>
          <a:endParaRPr lang="en-US" dirty="0"/>
        </a:p>
      </dgm:t>
    </dgm:pt>
    <dgm:pt modelId="{5E207528-1135-4EF3-A292-E8888B1E54A7}" type="parTrans" cxnId="{6E6DD6BD-466D-454E-87F3-F812390849A3}">
      <dgm:prSet/>
      <dgm:spPr/>
      <dgm:t>
        <a:bodyPr/>
        <a:lstStyle/>
        <a:p>
          <a:endParaRPr lang="en-US"/>
        </a:p>
      </dgm:t>
    </dgm:pt>
    <dgm:pt modelId="{3762EB94-6152-4BCF-9D00-0F515EA87AFE}" type="sibTrans" cxnId="{6E6DD6BD-466D-454E-87F3-F812390849A3}">
      <dgm:prSet/>
      <dgm:spPr/>
      <dgm:t>
        <a:bodyPr/>
        <a:lstStyle/>
        <a:p>
          <a:endParaRPr lang="en-US"/>
        </a:p>
      </dgm:t>
    </dgm:pt>
    <dgm:pt modelId="{99DC618C-5347-438E-87B2-1D5591F33935}">
      <dgm:prSet phldrT="[Text]"/>
      <dgm:spPr/>
      <dgm:t>
        <a:bodyPr/>
        <a:lstStyle/>
        <a:p>
          <a:r>
            <a:rPr lang="en-US" dirty="0"/>
            <a:t>Honors, PTK, MESA leads</a:t>
          </a:r>
        </a:p>
      </dgm:t>
    </dgm:pt>
    <dgm:pt modelId="{812DD779-6069-497E-8951-7B080BA3031E}" type="parTrans" cxnId="{1BDB36E1-789A-4BE3-A14D-6E9002FBBB73}">
      <dgm:prSet/>
      <dgm:spPr/>
      <dgm:t>
        <a:bodyPr/>
        <a:lstStyle/>
        <a:p>
          <a:endParaRPr lang="en-US"/>
        </a:p>
      </dgm:t>
    </dgm:pt>
    <dgm:pt modelId="{527B04EC-CB4E-4C37-9AF4-488B5C8896E3}" type="sibTrans" cxnId="{1BDB36E1-789A-4BE3-A14D-6E9002FBBB73}">
      <dgm:prSet/>
      <dgm:spPr/>
      <dgm:t>
        <a:bodyPr/>
        <a:lstStyle/>
        <a:p>
          <a:endParaRPr lang="en-US"/>
        </a:p>
      </dgm:t>
    </dgm:pt>
    <dgm:pt modelId="{B768DB33-5BEC-4A3C-8FD3-949AB5A215A6}" type="pres">
      <dgm:prSet presAssocID="{C75E83B2-D80C-449F-B433-89F9B52A3892}" presName="linearFlow" presStyleCnt="0">
        <dgm:presLayoutVars>
          <dgm:dir/>
          <dgm:animLvl val="lvl"/>
          <dgm:resizeHandles val="exact"/>
        </dgm:presLayoutVars>
      </dgm:prSet>
      <dgm:spPr/>
    </dgm:pt>
    <dgm:pt modelId="{0BDE25BF-A101-4B38-961C-07AB3105BA28}" type="pres">
      <dgm:prSet presAssocID="{095B0462-F65D-4595-B1E7-1B6AFECB5B7A}" presName="composite" presStyleCnt="0"/>
      <dgm:spPr/>
    </dgm:pt>
    <dgm:pt modelId="{21B9D9A4-B932-4E8D-A6A9-313A3FF15E12}" type="pres">
      <dgm:prSet presAssocID="{095B0462-F65D-4595-B1E7-1B6AFECB5B7A}" presName="parTx" presStyleLbl="node1" presStyleIdx="0" presStyleCnt="3">
        <dgm:presLayoutVars>
          <dgm:chMax val="0"/>
          <dgm:chPref val="0"/>
          <dgm:bulletEnabled val="1"/>
        </dgm:presLayoutVars>
      </dgm:prSet>
      <dgm:spPr/>
    </dgm:pt>
    <dgm:pt modelId="{13DC6F2C-E272-4BD3-B4A3-6108171A93C0}" type="pres">
      <dgm:prSet presAssocID="{095B0462-F65D-4595-B1E7-1B6AFECB5B7A}" presName="parSh" presStyleLbl="node1" presStyleIdx="0" presStyleCnt="3"/>
      <dgm:spPr/>
    </dgm:pt>
    <dgm:pt modelId="{B8334AB5-2B38-4515-B4A5-D168518FFA50}" type="pres">
      <dgm:prSet presAssocID="{095B0462-F65D-4595-B1E7-1B6AFECB5B7A}" presName="desTx" presStyleLbl="fgAcc1" presStyleIdx="0" presStyleCnt="3">
        <dgm:presLayoutVars>
          <dgm:bulletEnabled val="1"/>
        </dgm:presLayoutVars>
      </dgm:prSet>
      <dgm:spPr/>
    </dgm:pt>
    <dgm:pt modelId="{1AB1E80D-0DE2-40AC-9B12-12A7920E4643}" type="pres">
      <dgm:prSet presAssocID="{753FCE84-BF23-4381-989B-4FFB86E10220}" presName="sibTrans" presStyleLbl="sibTrans2D1" presStyleIdx="0" presStyleCnt="2"/>
      <dgm:spPr/>
    </dgm:pt>
    <dgm:pt modelId="{E8C72A6B-1D6F-48F0-AB30-1625F5E5BF50}" type="pres">
      <dgm:prSet presAssocID="{753FCE84-BF23-4381-989B-4FFB86E10220}" presName="connTx" presStyleLbl="sibTrans2D1" presStyleIdx="0" presStyleCnt="2"/>
      <dgm:spPr/>
    </dgm:pt>
    <dgm:pt modelId="{77ACEB70-1192-46BA-9710-3568B4644C6B}" type="pres">
      <dgm:prSet presAssocID="{F6BDBD17-C587-4D6D-B6FF-9B32ECE665D7}" presName="composite" presStyleCnt="0"/>
      <dgm:spPr/>
    </dgm:pt>
    <dgm:pt modelId="{673C5BE4-873D-4483-939D-99BEB1CC648D}" type="pres">
      <dgm:prSet presAssocID="{F6BDBD17-C587-4D6D-B6FF-9B32ECE665D7}" presName="parTx" presStyleLbl="node1" presStyleIdx="0" presStyleCnt="3">
        <dgm:presLayoutVars>
          <dgm:chMax val="0"/>
          <dgm:chPref val="0"/>
          <dgm:bulletEnabled val="1"/>
        </dgm:presLayoutVars>
      </dgm:prSet>
      <dgm:spPr/>
    </dgm:pt>
    <dgm:pt modelId="{EE3929A1-92E3-44AF-A9A7-F7B82CB86785}" type="pres">
      <dgm:prSet presAssocID="{F6BDBD17-C587-4D6D-B6FF-9B32ECE665D7}" presName="parSh" presStyleLbl="node1" presStyleIdx="1" presStyleCnt="3"/>
      <dgm:spPr/>
    </dgm:pt>
    <dgm:pt modelId="{DE6FA738-29BC-4066-8034-134D98A9C37B}" type="pres">
      <dgm:prSet presAssocID="{F6BDBD17-C587-4D6D-B6FF-9B32ECE665D7}" presName="desTx" presStyleLbl="fgAcc1" presStyleIdx="1" presStyleCnt="3">
        <dgm:presLayoutVars>
          <dgm:bulletEnabled val="1"/>
        </dgm:presLayoutVars>
      </dgm:prSet>
      <dgm:spPr/>
    </dgm:pt>
    <dgm:pt modelId="{62AB3C60-AC0A-44C3-8596-0800BB91CC22}" type="pres">
      <dgm:prSet presAssocID="{BCAE9A6F-6084-4C10-81D1-4BD363FDCEB4}" presName="sibTrans" presStyleLbl="sibTrans2D1" presStyleIdx="1" presStyleCnt="2"/>
      <dgm:spPr/>
    </dgm:pt>
    <dgm:pt modelId="{F34D1B13-9F85-4541-AD78-8DEE016A342F}" type="pres">
      <dgm:prSet presAssocID="{BCAE9A6F-6084-4C10-81D1-4BD363FDCEB4}" presName="connTx" presStyleLbl="sibTrans2D1" presStyleIdx="1" presStyleCnt="2"/>
      <dgm:spPr/>
    </dgm:pt>
    <dgm:pt modelId="{610BDC26-8988-48AA-8FBD-7367F526CAB2}" type="pres">
      <dgm:prSet presAssocID="{6DE98E49-148D-4A2C-BF28-4D1ED63B849C}" presName="composite" presStyleCnt="0"/>
      <dgm:spPr/>
    </dgm:pt>
    <dgm:pt modelId="{94816193-C09E-42E8-974E-99C84126A627}" type="pres">
      <dgm:prSet presAssocID="{6DE98E49-148D-4A2C-BF28-4D1ED63B849C}" presName="parTx" presStyleLbl="node1" presStyleIdx="1" presStyleCnt="3">
        <dgm:presLayoutVars>
          <dgm:chMax val="0"/>
          <dgm:chPref val="0"/>
          <dgm:bulletEnabled val="1"/>
        </dgm:presLayoutVars>
      </dgm:prSet>
      <dgm:spPr/>
    </dgm:pt>
    <dgm:pt modelId="{9B2D0D07-D642-4602-8F50-C182536E4A1A}" type="pres">
      <dgm:prSet presAssocID="{6DE98E49-148D-4A2C-BF28-4D1ED63B849C}" presName="parSh" presStyleLbl="node1" presStyleIdx="2" presStyleCnt="3"/>
      <dgm:spPr/>
    </dgm:pt>
    <dgm:pt modelId="{54FD17FC-AB74-47C0-A5C3-2F0C3DA41A64}" type="pres">
      <dgm:prSet presAssocID="{6DE98E49-148D-4A2C-BF28-4D1ED63B849C}" presName="desTx" presStyleLbl="fgAcc1" presStyleIdx="2" presStyleCnt="3">
        <dgm:presLayoutVars>
          <dgm:bulletEnabled val="1"/>
        </dgm:presLayoutVars>
      </dgm:prSet>
      <dgm:spPr/>
    </dgm:pt>
  </dgm:ptLst>
  <dgm:cxnLst>
    <dgm:cxn modelId="{6223701C-093E-4E32-B1D8-6ABD99A36DED}" type="presOf" srcId="{C75E83B2-D80C-449F-B433-89F9B52A3892}" destId="{B768DB33-5BEC-4A3C-8FD3-949AB5A215A6}" srcOrd="0" destOrd="0" presId="urn:microsoft.com/office/officeart/2005/8/layout/process3"/>
    <dgm:cxn modelId="{852BC227-9AB4-49E8-A5C5-659ED925285D}" type="presOf" srcId="{A339EF01-0184-4BF5-91B8-520B40B58E3D}" destId="{B8334AB5-2B38-4515-B4A5-D168518FFA50}" srcOrd="0" destOrd="3" presId="urn:microsoft.com/office/officeart/2005/8/layout/process3"/>
    <dgm:cxn modelId="{E4920E28-09C4-4F3D-8285-7F61FE48AFCC}" type="presOf" srcId="{2CBBF19C-64E0-470B-9460-8C813C654914}" destId="{B8334AB5-2B38-4515-B4A5-D168518FFA50}" srcOrd="0" destOrd="0" presId="urn:microsoft.com/office/officeart/2005/8/layout/process3"/>
    <dgm:cxn modelId="{6EED0631-F5CD-41AD-BE84-C943B9054B9C}" type="presOf" srcId="{3A800908-688A-497A-8EAF-026F5B42FBFC}" destId="{54FD17FC-AB74-47C0-A5C3-2F0C3DA41A64}" srcOrd="0" destOrd="1" presId="urn:microsoft.com/office/officeart/2005/8/layout/process3"/>
    <dgm:cxn modelId="{534F1F32-64A9-4458-83F6-F22DF9AAF9E0}" type="presOf" srcId="{A200FF6C-9DAF-4CD0-B8C0-65F90044AA87}" destId="{B8334AB5-2B38-4515-B4A5-D168518FFA50}" srcOrd="0" destOrd="1" presId="urn:microsoft.com/office/officeart/2005/8/layout/process3"/>
    <dgm:cxn modelId="{5E99A535-E2AC-46D7-A979-82B8B8A796A3}" type="presOf" srcId="{EF397A26-F86D-4C8A-BCFC-85AE19275E3E}" destId="{B8334AB5-2B38-4515-B4A5-D168518FFA50}" srcOrd="0" destOrd="2" presId="urn:microsoft.com/office/officeart/2005/8/layout/process3"/>
    <dgm:cxn modelId="{723FE135-3088-437E-AF88-5AFE0F61E684}" srcId="{095B0462-F65D-4595-B1E7-1B6AFECB5B7A}" destId="{A339EF01-0184-4BF5-91B8-520B40B58E3D}" srcOrd="3" destOrd="0" parTransId="{910DEAC1-E38C-4538-B111-333B3DF3787D}" sibTransId="{CAF0A5A5-0F2A-40E3-B28E-C5A9F38574A4}"/>
    <dgm:cxn modelId="{5778ED35-A20B-4FBD-8894-19E28BA83C43}" srcId="{095B0462-F65D-4595-B1E7-1B6AFECB5B7A}" destId="{EF397A26-F86D-4C8A-BCFC-85AE19275E3E}" srcOrd="2" destOrd="0" parTransId="{EF5D0378-BAE7-456E-A74A-8C76A7C6779F}" sibTransId="{FBCB681F-2316-4E10-AB0E-E257E56D3ED0}"/>
    <dgm:cxn modelId="{0059563F-6CC1-4279-B244-70364D5C65F0}" srcId="{095B0462-F65D-4595-B1E7-1B6AFECB5B7A}" destId="{2CBBF19C-64E0-470B-9460-8C813C654914}" srcOrd="0" destOrd="0" parTransId="{1E7F240B-7263-403A-91E3-DD9C3494AA85}" sibTransId="{036E482E-1715-47D7-A8DB-2A4F88EDCAEE}"/>
    <dgm:cxn modelId="{7074864C-C508-4F95-9B4D-49B573C85BD9}" type="presOf" srcId="{6DE98E49-148D-4A2C-BF28-4D1ED63B849C}" destId="{94816193-C09E-42E8-974E-99C84126A627}" srcOrd="0" destOrd="0" presId="urn:microsoft.com/office/officeart/2005/8/layout/process3"/>
    <dgm:cxn modelId="{16300C6F-F375-4CBD-A8D8-82760F442179}" srcId="{C75E83B2-D80C-449F-B433-89F9B52A3892}" destId="{F6BDBD17-C587-4D6D-B6FF-9B32ECE665D7}" srcOrd="1" destOrd="0" parTransId="{64838976-45FB-4E45-B2D9-1692F2DAC950}" sibTransId="{BCAE9A6F-6084-4C10-81D1-4BD363FDCEB4}"/>
    <dgm:cxn modelId="{37B7E354-7E66-4C7C-96FB-6BABCBA5F24F}" type="presOf" srcId="{753FCE84-BF23-4381-989B-4FFB86E10220}" destId="{E8C72A6B-1D6F-48F0-AB30-1625F5E5BF50}" srcOrd="1" destOrd="0" presId="urn:microsoft.com/office/officeart/2005/8/layout/process3"/>
    <dgm:cxn modelId="{EB16C375-2482-46FF-8F56-DD831B7D8BFC}" srcId="{6DE98E49-148D-4A2C-BF28-4D1ED63B849C}" destId="{D420AFD0-BCDE-40CB-BF41-45E8C9C8D19B}" srcOrd="0" destOrd="0" parTransId="{FCEB1872-4165-4CD3-8E3A-D1B2F72DE002}" sibTransId="{FCE2ABBD-C409-465D-A874-17B57E6FF1BA}"/>
    <dgm:cxn modelId="{6B3C9E98-7EE8-4737-A6B5-DAD08A038AB0}" type="presOf" srcId="{D420AFD0-BCDE-40CB-BF41-45E8C9C8D19B}" destId="{54FD17FC-AB74-47C0-A5C3-2F0C3DA41A64}" srcOrd="0" destOrd="0" presId="urn:microsoft.com/office/officeart/2005/8/layout/process3"/>
    <dgm:cxn modelId="{499E259D-E0DD-43D0-85F5-67A541087BF5}" srcId="{F6BDBD17-C587-4D6D-B6FF-9B32ECE665D7}" destId="{A58576AD-E1F7-43E0-83EB-4212E5C1BB43}" srcOrd="1" destOrd="0" parTransId="{2BC2C46D-8738-4D38-9525-264842E8CDFB}" sibTransId="{ABCA3B65-CE85-47AF-B226-6BE27D85C78B}"/>
    <dgm:cxn modelId="{164829A1-C1ED-482A-B59F-B17EB321B991}" type="presOf" srcId="{095B0462-F65D-4595-B1E7-1B6AFECB5B7A}" destId="{13DC6F2C-E272-4BD3-B4A3-6108171A93C0}" srcOrd="1" destOrd="0" presId="urn:microsoft.com/office/officeart/2005/8/layout/process3"/>
    <dgm:cxn modelId="{FC8776A6-A7AD-4D90-A7F5-81FED51F3F0C}" type="presOf" srcId="{81F9366C-2567-4372-A0EC-3ED00C2EB663}" destId="{B8334AB5-2B38-4515-B4A5-D168518FFA50}" srcOrd="0" destOrd="5" presId="urn:microsoft.com/office/officeart/2005/8/layout/process3"/>
    <dgm:cxn modelId="{6CC837AA-3664-4DB5-A307-55D9B20678A1}" type="presOf" srcId="{6DE98E49-148D-4A2C-BF28-4D1ED63B849C}" destId="{9B2D0D07-D642-4602-8F50-C182536E4A1A}" srcOrd="1" destOrd="0" presId="urn:microsoft.com/office/officeart/2005/8/layout/process3"/>
    <dgm:cxn modelId="{19A979AB-7CFB-4D46-AA88-19798F59617B}" type="presOf" srcId="{B6D837D6-6387-4469-9453-0C273F59815F}" destId="{DE6FA738-29BC-4066-8034-134D98A9C37B}" srcOrd="0" destOrd="0" presId="urn:microsoft.com/office/officeart/2005/8/layout/process3"/>
    <dgm:cxn modelId="{ECB0B6AD-3B88-4845-9C7E-88AD8BD08F07}" type="presOf" srcId="{99DC618C-5347-438E-87B2-1D5591F33935}" destId="{B8334AB5-2B38-4515-B4A5-D168518FFA50}" srcOrd="0" destOrd="4" presId="urn:microsoft.com/office/officeart/2005/8/layout/process3"/>
    <dgm:cxn modelId="{DFB254B7-E54F-46C5-AA13-85F2AF17486E}" type="presOf" srcId="{A58576AD-E1F7-43E0-83EB-4212E5C1BB43}" destId="{DE6FA738-29BC-4066-8034-134D98A9C37B}" srcOrd="0" destOrd="1" presId="urn:microsoft.com/office/officeart/2005/8/layout/process3"/>
    <dgm:cxn modelId="{063C67B9-0A95-4B95-96AE-A61079135E98}" srcId="{095B0462-F65D-4595-B1E7-1B6AFECB5B7A}" destId="{A200FF6C-9DAF-4CD0-B8C0-65F90044AA87}" srcOrd="1" destOrd="0" parTransId="{6B6942B0-9E44-4A1C-B324-7AB8C5607AEB}" sibTransId="{582CF779-8029-4509-98E2-04978E8424BA}"/>
    <dgm:cxn modelId="{8D016ABC-9268-4F5B-B0EA-9202E43A1780}" srcId="{F6BDBD17-C587-4D6D-B6FF-9B32ECE665D7}" destId="{B6D837D6-6387-4469-9453-0C273F59815F}" srcOrd="0" destOrd="0" parTransId="{2D34986E-B2D5-42EB-8C69-D3C80014AC40}" sibTransId="{B3543037-00DC-4883-BD51-37D20E3C0C14}"/>
    <dgm:cxn modelId="{6E6DD6BD-466D-454E-87F3-F812390849A3}" srcId="{095B0462-F65D-4595-B1E7-1B6AFECB5B7A}" destId="{81F9366C-2567-4372-A0EC-3ED00C2EB663}" srcOrd="5" destOrd="0" parTransId="{5E207528-1135-4EF3-A292-E8888B1E54A7}" sibTransId="{3762EB94-6152-4BCF-9D00-0F515EA87AFE}"/>
    <dgm:cxn modelId="{884805C0-AED6-4C45-84C1-664808F8379A}" type="presOf" srcId="{F6BDBD17-C587-4D6D-B6FF-9B32ECE665D7}" destId="{EE3929A1-92E3-44AF-A9A7-F7B82CB86785}" srcOrd="1" destOrd="0" presId="urn:microsoft.com/office/officeart/2005/8/layout/process3"/>
    <dgm:cxn modelId="{D9B140C7-17AE-4B9C-96FB-CCDE32BC81AB}" srcId="{C75E83B2-D80C-449F-B433-89F9B52A3892}" destId="{095B0462-F65D-4595-B1E7-1B6AFECB5B7A}" srcOrd="0" destOrd="0" parTransId="{2C0822F7-ECB3-43C8-8C41-8E6AE47038C7}" sibTransId="{753FCE84-BF23-4381-989B-4FFB86E10220}"/>
    <dgm:cxn modelId="{509378CA-D6D5-42CC-B1B9-A1F11D4B1720}" srcId="{6DE98E49-148D-4A2C-BF28-4D1ED63B849C}" destId="{3A800908-688A-497A-8EAF-026F5B42FBFC}" srcOrd="1" destOrd="0" parTransId="{45A0080B-4868-4C15-8D3A-179C4A5C2AB3}" sibTransId="{E72E3118-D78B-48DF-8B8C-24CFE43221ED}"/>
    <dgm:cxn modelId="{28C79CD8-CCBD-483D-8A8D-2A9D82CC0553}" srcId="{C75E83B2-D80C-449F-B433-89F9B52A3892}" destId="{6DE98E49-148D-4A2C-BF28-4D1ED63B849C}" srcOrd="2" destOrd="0" parTransId="{C3889EB6-06D8-4A9D-A573-E3A7CF2EAA5F}" sibTransId="{C25DCC8F-0648-4A8D-A1EA-AE3C2E042EF4}"/>
    <dgm:cxn modelId="{1BDB36E1-789A-4BE3-A14D-6E9002FBBB73}" srcId="{095B0462-F65D-4595-B1E7-1B6AFECB5B7A}" destId="{99DC618C-5347-438E-87B2-1D5591F33935}" srcOrd="4" destOrd="0" parTransId="{812DD779-6069-497E-8951-7B080BA3031E}" sibTransId="{527B04EC-CB4E-4C37-9AF4-488B5C8896E3}"/>
    <dgm:cxn modelId="{425E80E5-1E82-49AD-8D57-1391F0E47EEA}" type="presOf" srcId="{F6BDBD17-C587-4D6D-B6FF-9B32ECE665D7}" destId="{673C5BE4-873D-4483-939D-99BEB1CC648D}" srcOrd="0" destOrd="0" presId="urn:microsoft.com/office/officeart/2005/8/layout/process3"/>
    <dgm:cxn modelId="{4B9EDFE7-B3E8-406E-ABCA-DB811C64F93E}" type="presOf" srcId="{BCAE9A6F-6084-4C10-81D1-4BD363FDCEB4}" destId="{62AB3C60-AC0A-44C3-8596-0800BB91CC22}" srcOrd="0" destOrd="0" presId="urn:microsoft.com/office/officeart/2005/8/layout/process3"/>
    <dgm:cxn modelId="{F8A7FEE9-77E0-4243-A524-FD39D450E968}" type="presOf" srcId="{BCAE9A6F-6084-4C10-81D1-4BD363FDCEB4}" destId="{F34D1B13-9F85-4541-AD78-8DEE016A342F}" srcOrd="1" destOrd="0" presId="urn:microsoft.com/office/officeart/2005/8/layout/process3"/>
    <dgm:cxn modelId="{99A102F1-6A0B-413E-8AE6-1E962BA58712}" type="presOf" srcId="{095B0462-F65D-4595-B1E7-1B6AFECB5B7A}" destId="{21B9D9A4-B932-4E8D-A6A9-313A3FF15E12}" srcOrd="0" destOrd="0" presId="urn:microsoft.com/office/officeart/2005/8/layout/process3"/>
    <dgm:cxn modelId="{5A515BF1-76D0-42DB-868A-1D064B8CA72A}" type="presOf" srcId="{753FCE84-BF23-4381-989B-4FFB86E10220}" destId="{1AB1E80D-0DE2-40AC-9B12-12A7920E4643}" srcOrd="0" destOrd="0" presId="urn:microsoft.com/office/officeart/2005/8/layout/process3"/>
    <dgm:cxn modelId="{7E58382A-B0CE-4FBC-9795-3B6203965E35}" type="presParOf" srcId="{B768DB33-5BEC-4A3C-8FD3-949AB5A215A6}" destId="{0BDE25BF-A101-4B38-961C-07AB3105BA28}" srcOrd="0" destOrd="0" presId="urn:microsoft.com/office/officeart/2005/8/layout/process3"/>
    <dgm:cxn modelId="{0943D842-6338-4D56-9E78-51B039FFD486}" type="presParOf" srcId="{0BDE25BF-A101-4B38-961C-07AB3105BA28}" destId="{21B9D9A4-B932-4E8D-A6A9-313A3FF15E12}" srcOrd="0" destOrd="0" presId="urn:microsoft.com/office/officeart/2005/8/layout/process3"/>
    <dgm:cxn modelId="{D5C7420A-7236-4313-8148-29870A335C0D}" type="presParOf" srcId="{0BDE25BF-A101-4B38-961C-07AB3105BA28}" destId="{13DC6F2C-E272-4BD3-B4A3-6108171A93C0}" srcOrd="1" destOrd="0" presId="urn:microsoft.com/office/officeart/2005/8/layout/process3"/>
    <dgm:cxn modelId="{F41BF701-FAF0-4716-B649-3117DF55A2FF}" type="presParOf" srcId="{0BDE25BF-A101-4B38-961C-07AB3105BA28}" destId="{B8334AB5-2B38-4515-B4A5-D168518FFA50}" srcOrd="2" destOrd="0" presId="urn:microsoft.com/office/officeart/2005/8/layout/process3"/>
    <dgm:cxn modelId="{10EB0CB2-6716-4479-A56E-2A4193EBE27A}" type="presParOf" srcId="{B768DB33-5BEC-4A3C-8FD3-949AB5A215A6}" destId="{1AB1E80D-0DE2-40AC-9B12-12A7920E4643}" srcOrd="1" destOrd="0" presId="urn:microsoft.com/office/officeart/2005/8/layout/process3"/>
    <dgm:cxn modelId="{C4A42958-4E62-4AA1-8D9F-DDEEC7D7244C}" type="presParOf" srcId="{1AB1E80D-0DE2-40AC-9B12-12A7920E4643}" destId="{E8C72A6B-1D6F-48F0-AB30-1625F5E5BF50}" srcOrd="0" destOrd="0" presId="urn:microsoft.com/office/officeart/2005/8/layout/process3"/>
    <dgm:cxn modelId="{A1871599-6C99-48C7-B822-87C9F29FAE6F}" type="presParOf" srcId="{B768DB33-5BEC-4A3C-8FD3-949AB5A215A6}" destId="{77ACEB70-1192-46BA-9710-3568B4644C6B}" srcOrd="2" destOrd="0" presId="urn:microsoft.com/office/officeart/2005/8/layout/process3"/>
    <dgm:cxn modelId="{68D13090-F825-4DAF-8675-50A28AA6A16C}" type="presParOf" srcId="{77ACEB70-1192-46BA-9710-3568B4644C6B}" destId="{673C5BE4-873D-4483-939D-99BEB1CC648D}" srcOrd="0" destOrd="0" presId="urn:microsoft.com/office/officeart/2005/8/layout/process3"/>
    <dgm:cxn modelId="{815D3750-B3DC-42A0-9C3F-4A7B18B2359B}" type="presParOf" srcId="{77ACEB70-1192-46BA-9710-3568B4644C6B}" destId="{EE3929A1-92E3-44AF-A9A7-F7B82CB86785}" srcOrd="1" destOrd="0" presId="urn:microsoft.com/office/officeart/2005/8/layout/process3"/>
    <dgm:cxn modelId="{2143AA37-7F79-43C3-ABD4-89BA09E894FB}" type="presParOf" srcId="{77ACEB70-1192-46BA-9710-3568B4644C6B}" destId="{DE6FA738-29BC-4066-8034-134D98A9C37B}" srcOrd="2" destOrd="0" presId="urn:microsoft.com/office/officeart/2005/8/layout/process3"/>
    <dgm:cxn modelId="{57E7246B-0251-4B6C-A70B-FBA19E1E8FE4}" type="presParOf" srcId="{B768DB33-5BEC-4A3C-8FD3-949AB5A215A6}" destId="{62AB3C60-AC0A-44C3-8596-0800BB91CC22}" srcOrd="3" destOrd="0" presId="urn:microsoft.com/office/officeart/2005/8/layout/process3"/>
    <dgm:cxn modelId="{FB2410EA-7A7E-40BC-9E9C-576BB3C0D1E8}" type="presParOf" srcId="{62AB3C60-AC0A-44C3-8596-0800BB91CC22}" destId="{F34D1B13-9F85-4541-AD78-8DEE016A342F}" srcOrd="0" destOrd="0" presId="urn:microsoft.com/office/officeart/2005/8/layout/process3"/>
    <dgm:cxn modelId="{8B32832B-2FF8-46AD-B1EC-2B413501E66B}" type="presParOf" srcId="{B768DB33-5BEC-4A3C-8FD3-949AB5A215A6}" destId="{610BDC26-8988-48AA-8FBD-7367F526CAB2}" srcOrd="4" destOrd="0" presId="urn:microsoft.com/office/officeart/2005/8/layout/process3"/>
    <dgm:cxn modelId="{6B4E00E6-CA80-4BE8-B841-47A1725C85CA}" type="presParOf" srcId="{610BDC26-8988-48AA-8FBD-7367F526CAB2}" destId="{94816193-C09E-42E8-974E-99C84126A627}" srcOrd="0" destOrd="0" presId="urn:microsoft.com/office/officeart/2005/8/layout/process3"/>
    <dgm:cxn modelId="{E3C94E23-34E4-407D-A7BE-7484873A98BE}" type="presParOf" srcId="{610BDC26-8988-48AA-8FBD-7367F526CAB2}" destId="{9B2D0D07-D642-4602-8F50-C182536E4A1A}" srcOrd="1" destOrd="0" presId="urn:microsoft.com/office/officeart/2005/8/layout/process3"/>
    <dgm:cxn modelId="{D7F49D0B-92EF-4DFE-B9DF-96CF928D8A28}" type="presParOf" srcId="{610BDC26-8988-48AA-8FBD-7367F526CAB2}" destId="{54FD17FC-AB74-47C0-A5C3-2F0C3DA41A6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5E83B2-D80C-449F-B433-89F9B52A3892}"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endParaRPr lang="en-US"/>
        </a:p>
      </dgm:t>
    </dgm:pt>
    <dgm:pt modelId="{095B0462-F65D-4595-B1E7-1B6AFECB5B7A}">
      <dgm:prSet phldrT="[Text]"/>
      <dgm:spPr/>
      <dgm:t>
        <a:bodyPr/>
        <a:lstStyle/>
        <a:p>
          <a:r>
            <a:rPr lang="en-US" dirty="0"/>
            <a:t>Lead(s)</a:t>
          </a:r>
        </a:p>
      </dgm:t>
    </dgm:pt>
    <dgm:pt modelId="{2C0822F7-ECB3-43C8-8C41-8E6AE47038C7}" type="parTrans" cxnId="{D9B140C7-17AE-4B9C-96FB-CCDE32BC81AB}">
      <dgm:prSet/>
      <dgm:spPr/>
      <dgm:t>
        <a:bodyPr/>
        <a:lstStyle/>
        <a:p>
          <a:endParaRPr lang="en-US"/>
        </a:p>
      </dgm:t>
    </dgm:pt>
    <dgm:pt modelId="{753FCE84-BF23-4381-989B-4FFB86E10220}" type="sibTrans" cxnId="{D9B140C7-17AE-4B9C-96FB-CCDE32BC81AB}">
      <dgm:prSet/>
      <dgm:spPr/>
      <dgm:t>
        <a:bodyPr/>
        <a:lstStyle/>
        <a:p>
          <a:endParaRPr lang="en-US"/>
        </a:p>
      </dgm:t>
    </dgm:pt>
    <dgm:pt modelId="{2CBBF19C-64E0-470B-9460-8C813C654914}">
      <dgm:prSet phldrT="[Text]"/>
      <dgm:spPr/>
      <dgm:t>
        <a:bodyPr/>
        <a:lstStyle/>
        <a:p>
          <a:r>
            <a:rPr lang="en-US" b="1" dirty="0"/>
            <a:t>Alex Kramer</a:t>
          </a:r>
        </a:p>
      </dgm:t>
    </dgm:pt>
    <dgm:pt modelId="{1E7F240B-7263-403A-91E3-DD9C3494AA85}" type="parTrans" cxnId="{0059563F-6CC1-4279-B244-70364D5C65F0}">
      <dgm:prSet/>
      <dgm:spPr/>
      <dgm:t>
        <a:bodyPr/>
        <a:lstStyle/>
        <a:p>
          <a:endParaRPr lang="en-US"/>
        </a:p>
      </dgm:t>
    </dgm:pt>
    <dgm:pt modelId="{036E482E-1715-47D7-A8DB-2A4F88EDCAEE}" type="sibTrans" cxnId="{0059563F-6CC1-4279-B244-70364D5C65F0}">
      <dgm:prSet/>
      <dgm:spPr/>
      <dgm:t>
        <a:bodyPr/>
        <a:lstStyle/>
        <a:p>
          <a:endParaRPr lang="en-US"/>
        </a:p>
      </dgm:t>
    </dgm:pt>
    <dgm:pt modelId="{F6BDBD17-C587-4D6D-B6FF-9B32ECE665D7}">
      <dgm:prSet phldrT="[Text]"/>
      <dgm:spPr/>
      <dgm:t>
        <a:bodyPr/>
        <a:lstStyle/>
        <a:p>
          <a:r>
            <a:rPr lang="en-US" dirty="0"/>
            <a:t>Desired Outcomes</a:t>
          </a:r>
        </a:p>
      </dgm:t>
    </dgm:pt>
    <dgm:pt modelId="{64838976-45FB-4E45-B2D9-1692F2DAC950}" type="parTrans" cxnId="{16300C6F-F375-4CBD-A8D8-82760F442179}">
      <dgm:prSet/>
      <dgm:spPr/>
      <dgm:t>
        <a:bodyPr/>
        <a:lstStyle/>
        <a:p>
          <a:endParaRPr lang="en-US"/>
        </a:p>
      </dgm:t>
    </dgm:pt>
    <dgm:pt modelId="{BCAE9A6F-6084-4C10-81D1-4BD363FDCEB4}" type="sibTrans" cxnId="{16300C6F-F375-4CBD-A8D8-82760F442179}">
      <dgm:prSet/>
      <dgm:spPr/>
      <dgm:t>
        <a:bodyPr/>
        <a:lstStyle/>
        <a:p>
          <a:endParaRPr lang="en-US"/>
        </a:p>
      </dgm:t>
    </dgm:pt>
    <dgm:pt modelId="{B6D837D6-6387-4469-9453-0C273F59815F}">
      <dgm:prSet phldrT="[Text]"/>
      <dgm:spPr/>
      <dgm:t>
        <a:bodyPr/>
        <a:lstStyle/>
        <a:p>
          <a:endParaRPr lang="en-US" dirty="0"/>
        </a:p>
      </dgm:t>
    </dgm:pt>
    <dgm:pt modelId="{2D34986E-B2D5-42EB-8C69-D3C80014AC40}" type="parTrans" cxnId="{8D016ABC-9268-4F5B-B0EA-9202E43A1780}">
      <dgm:prSet/>
      <dgm:spPr/>
      <dgm:t>
        <a:bodyPr/>
        <a:lstStyle/>
        <a:p>
          <a:endParaRPr lang="en-US"/>
        </a:p>
      </dgm:t>
    </dgm:pt>
    <dgm:pt modelId="{B3543037-00DC-4883-BD51-37D20E3C0C14}" type="sibTrans" cxnId="{8D016ABC-9268-4F5B-B0EA-9202E43A1780}">
      <dgm:prSet/>
      <dgm:spPr/>
      <dgm:t>
        <a:bodyPr/>
        <a:lstStyle/>
        <a:p>
          <a:endParaRPr lang="en-US"/>
        </a:p>
      </dgm:t>
    </dgm:pt>
    <dgm:pt modelId="{6DE98E49-148D-4A2C-BF28-4D1ED63B849C}">
      <dgm:prSet phldrT="[Text]"/>
      <dgm:spPr/>
      <dgm:t>
        <a:bodyPr/>
        <a:lstStyle/>
        <a:p>
          <a:r>
            <a:rPr lang="en-US" dirty="0"/>
            <a:t>Timing</a:t>
          </a:r>
        </a:p>
      </dgm:t>
    </dgm:pt>
    <dgm:pt modelId="{C3889EB6-06D8-4A9D-A573-E3A7CF2EAA5F}" type="parTrans" cxnId="{28C79CD8-CCBD-483D-8A8D-2A9D82CC0553}">
      <dgm:prSet/>
      <dgm:spPr/>
      <dgm:t>
        <a:bodyPr/>
        <a:lstStyle/>
        <a:p>
          <a:endParaRPr lang="en-US"/>
        </a:p>
      </dgm:t>
    </dgm:pt>
    <dgm:pt modelId="{C25DCC8F-0648-4A8D-A1EA-AE3C2E042EF4}" type="sibTrans" cxnId="{28C79CD8-CCBD-483D-8A8D-2A9D82CC0553}">
      <dgm:prSet/>
      <dgm:spPr/>
      <dgm:t>
        <a:bodyPr/>
        <a:lstStyle/>
        <a:p>
          <a:endParaRPr lang="en-US"/>
        </a:p>
      </dgm:t>
    </dgm:pt>
    <dgm:pt modelId="{D420AFD0-BCDE-40CB-BF41-45E8C9C8D19B}">
      <dgm:prSet phldrT="[Text]"/>
      <dgm:spPr/>
      <dgm:t>
        <a:bodyPr/>
        <a:lstStyle/>
        <a:p>
          <a:r>
            <a:rPr lang="en-US" i="0" dirty="0"/>
            <a:t>Begin to scale Speakers Series: </a:t>
          </a:r>
          <a:r>
            <a:rPr lang="en-US" dirty="0"/>
            <a:t>December 2025</a:t>
          </a:r>
        </a:p>
      </dgm:t>
    </dgm:pt>
    <dgm:pt modelId="{FCEB1872-4165-4CD3-8E3A-D1B2F72DE002}" type="parTrans" cxnId="{EB16C375-2482-46FF-8F56-DD831B7D8BFC}">
      <dgm:prSet/>
      <dgm:spPr/>
      <dgm:t>
        <a:bodyPr/>
        <a:lstStyle/>
        <a:p>
          <a:endParaRPr lang="en-US"/>
        </a:p>
      </dgm:t>
    </dgm:pt>
    <dgm:pt modelId="{FCE2ABBD-C409-465D-A874-17B57E6FF1BA}" type="sibTrans" cxnId="{EB16C375-2482-46FF-8F56-DD831B7D8BFC}">
      <dgm:prSet/>
      <dgm:spPr/>
      <dgm:t>
        <a:bodyPr/>
        <a:lstStyle/>
        <a:p>
          <a:endParaRPr lang="en-US"/>
        </a:p>
      </dgm:t>
    </dgm:pt>
    <dgm:pt modelId="{0C4433BA-241C-47DB-8031-E9A047D8F01A}">
      <dgm:prSet phldrT="[Text]"/>
      <dgm:spPr/>
      <dgm:t>
        <a:bodyPr/>
        <a:lstStyle/>
        <a:p>
          <a:r>
            <a:rPr lang="en-US" dirty="0"/>
            <a:t>Ron Andrade</a:t>
          </a:r>
        </a:p>
      </dgm:t>
    </dgm:pt>
    <dgm:pt modelId="{1D655784-2B24-42A4-A730-9F60081C52F8}" type="parTrans" cxnId="{3DDBFFB8-975F-4027-BAF7-61B960F94261}">
      <dgm:prSet/>
      <dgm:spPr/>
      <dgm:t>
        <a:bodyPr/>
        <a:lstStyle/>
        <a:p>
          <a:endParaRPr lang="en-US"/>
        </a:p>
      </dgm:t>
    </dgm:pt>
    <dgm:pt modelId="{91630CDC-EE09-4E26-87B4-7F50FEE59222}" type="sibTrans" cxnId="{3DDBFFB8-975F-4027-BAF7-61B960F94261}">
      <dgm:prSet/>
      <dgm:spPr/>
      <dgm:t>
        <a:bodyPr/>
        <a:lstStyle/>
        <a:p>
          <a:endParaRPr lang="en-US"/>
        </a:p>
      </dgm:t>
    </dgm:pt>
    <dgm:pt modelId="{B282AE4B-8C1C-40D5-A317-02AD90C087C2}">
      <dgm:prSet phldrT="[Text]"/>
      <dgm:spPr/>
      <dgm:t>
        <a:bodyPr/>
        <a:lstStyle/>
        <a:p>
          <a:r>
            <a:rPr lang="en-US" dirty="0"/>
            <a:t>Bob Haick</a:t>
          </a:r>
        </a:p>
      </dgm:t>
    </dgm:pt>
    <dgm:pt modelId="{7C7620CF-2E4C-4340-9ABC-522CB5E80756}" type="parTrans" cxnId="{36D34C02-FC7E-4F6A-B45C-43CA9A89DCB8}">
      <dgm:prSet/>
      <dgm:spPr/>
      <dgm:t>
        <a:bodyPr/>
        <a:lstStyle/>
        <a:p>
          <a:endParaRPr lang="en-US"/>
        </a:p>
      </dgm:t>
    </dgm:pt>
    <dgm:pt modelId="{6A87A2C0-046D-45D2-931B-D4E37B441BEB}" type="sibTrans" cxnId="{36D34C02-FC7E-4F6A-B45C-43CA9A89DCB8}">
      <dgm:prSet/>
      <dgm:spPr/>
      <dgm:t>
        <a:bodyPr/>
        <a:lstStyle/>
        <a:p>
          <a:endParaRPr lang="en-US"/>
        </a:p>
      </dgm:t>
    </dgm:pt>
    <dgm:pt modelId="{DFC5FCA5-A09C-4F5B-AE50-04DAF5E803D5}">
      <dgm:prSet phldrT="[Text]"/>
      <dgm:spPr/>
      <dgm:t>
        <a:bodyPr/>
        <a:lstStyle/>
        <a:p>
          <a:r>
            <a:rPr lang="en-US" dirty="0"/>
            <a:t>Ramki Kalyanaraman</a:t>
          </a:r>
        </a:p>
      </dgm:t>
    </dgm:pt>
    <dgm:pt modelId="{A2074FA6-D44B-48C7-8AB7-BFB97F9D8583}" type="parTrans" cxnId="{452FDAE2-90C9-4AA5-94F8-533F34CE5652}">
      <dgm:prSet/>
      <dgm:spPr/>
      <dgm:t>
        <a:bodyPr/>
        <a:lstStyle/>
        <a:p>
          <a:endParaRPr lang="en-US"/>
        </a:p>
      </dgm:t>
    </dgm:pt>
    <dgm:pt modelId="{FDA05178-9E8F-4126-8D90-75A7F691F445}" type="sibTrans" cxnId="{452FDAE2-90C9-4AA5-94F8-533F34CE5652}">
      <dgm:prSet/>
      <dgm:spPr/>
      <dgm:t>
        <a:bodyPr/>
        <a:lstStyle/>
        <a:p>
          <a:endParaRPr lang="en-US"/>
        </a:p>
      </dgm:t>
    </dgm:pt>
    <dgm:pt modelId="{A21F2CCA-FF64-43F7-B6BB-9F34D8F16B4B}">
      <dgm:prSet phldrT="[Text]"/>
      <dgm:spPr/>
      <dgm:t>
        <a:bodyPr/>
        <a:lstStyle/>
        <a:p>
          <a:r>
            <a:rPr lang="en-US" dirty="0"/>
            <a:t>Rance Bobo (MESA)</a:t>
          </a:r>
        </a:p>
      </dgm:t>
    </dgm:pt>
    <dgm:pt modelId="{1A8B9043-967B-49FC-91E0-985D4975C5FF}" type="parTrans" cxnId="{ED086861-EE86-4666-AD1E-4A4AE1C17DF1}">
      <dgm:prSet/>
      <dgm:spPr/>
      <dgm:t>
        <a:bodyPr/>
        <a:lstStyle/>
        <a:p>
          <a:endParaRPr lang="en-US"/>
        </a:p>
      </dgm:t>
    </dgm:pt>
    <dgm:pt modelId="{4847CAF3-311A-4C20-9F0F-98711C9784B0}" type="sibTrans" cxnId="{ED086861-EE86-4666-AD1E-4A4AE1C17DF1}">
      <dgm:prSet/>
      <dgm:spPr/>
      <dgm:t>
        <a:bodyPr/>
        <a:lstStyle/>
        <a:p>
          <a:endParaRPr lang="en-US"/>
        </a:p>
      </dgm:t>
    </dgm:pt>
    <dgm:pt modelId="{05358B52-8885-864B-9EE5-BAD42C1006F5}">
      <dgm:prSet/>
      <dgm:spPr/>
      <dgm:t>
        <a:bodyPr/>
        <a:lstStyle/>
        <a:p>
          <a:r>
            <a:rPr lang="en-US" dirty="0"/>
            <a:t>Explore job board options that help students find positions aligned with their field of study</a:t>
          </a:r>
        </a:p>
      </dgm:t>
    </dgm:pt>
    <dgm:pt modelId="{41C7261D-8DC6-6743-A091-49E91645D23C}" type="parTrans" cxnId="{C0086EDC-9CD5-0849-885B-65C4D064041D}">
      <dgm:prSet/>
      <dgm:spPr/>
      <dgm:t>
        <a:bodyPr/>
        <a:lstStyle/>
        <a:p>
          <a:endParaRPr lang="en-US"/>
        </a:p>
      </dgm:t>
    </dgm:pt>
    <dgm:pt modelId="{0A36A5C6-317E-7340-B88D-C562BEAE20E6}" type="sibTrans" cxnId="{C0086EDC-9CD5-0849-885B-65C4D064041D}">
      <dgm:prSet/>
      <dgm:spPr/>
      <dgm:t>
        <a:bodyPr/>
        <a:lstStyle/>
        <a:p>
          <a:endParaRPr lang="en-US"/>
        </a:p>
      </dgm:t>
    </dgm:pt>
    <dgm:pt modelId="{519CF250-8137-0246-A9C4-DF6224079A39}">
      <dgm:prSet/>
      <dgm:spPr/>
      <dgm:t>
        <a:bodyPr/>
        <a:lstStyle/>
        <a:p>
          <a:r>
            <a:rPr lang="en-US" dirty="0"/>
            <a:t>Expand the Career Exploration Speakers Series and align it with specific Interest Areas</a:t>
          </a:r>
        </a:p>
      </dgm:t>
    </dgm:pt>
    <dgm:pt modelId="{8FBD97F2-38BC-AC4C-9367-E4D1896600B8}" type="parTrans" cxnId="{4B1E8DDD-9B6C-3342-A63A-D76EED67789C}">
      <dgm:prSet/>
      <dgm:spPr/>
      <dgm:t>
        <a:bodyPr/>
        <a:lstStyle/>
        <a:p>
          <a:endParaRPr lang="en-US"/>
        </a:p>
      </dgm:t>
    </dgm:pt>
    <dgm:pt modelId="{7300C886-1FC5-014F-AB90-2763F31BB0EC}" type="sibTrans" cxnId="{4B1E8DDD-9B6C-3342-A63A-D76EED67789C}">
      <dgm:prSet/>
      <dgm:spPr/>
      <dgm:t>
        <a:bodyPr/>
        <a:lstStyle/>
        <a:p>
          <a:endParaRPr lang="en-US"/>
        </a:p>
      </dgm:t>
    </dgm:pt>
    <dgm:pt modelId="{93115CAF-D78B-3C41-868A-AD7186B80777}">
      <dgm:prSet/>
      <dgm:spPr/>
      <dgm:t>
        <a:bodyPr/>
        <a:lstStyle/>
        <a:p>
          <a:r>
            <a:rPr lang="en-US" dirty="0"/>
            <a:t>Broaden communication channels to enhance student engagement in career exploration activities</a:t>
          </a:r>
        </a:p>
      </dgm:t>
    </dgm:pt>
    <dgm:pt modelId="{6468BDC2-A92A-0947-9747-6BF076C466C1}" type="parTrans" cxnId="{27D19E36-2949-A341-8AD9-0D708D097484}">
      <dgm:prSet/>
      <dgm:spPr/>
      <dgm:t>
        <a:bodyPr/>
        <a:lstStyle/>
        <a:p>
          <a:endParaRPr lang="en-US"/>
        </a:p>
      </dgm:t>
    </dgm:pt>
    <dgm:pt modelId="{F681F6D1-F923-E14C-BD78-ED321C8DF769}" type="sibTrans" cxnId="{27D19E36-2949-A341-8AD9-0D708D097484}">
      <dgm:prSet/>
      <dgm:spPr/>
      <dgm:t>
        <a:bodyPr/>
        <a:lstStyle/>
        <a:p>
          <a:endParaRPr lang="en-US"/>
        </a:p>
      </dgm:t>
    </dgm:pt>
    <dgm:pt modelId="{5C5F4633-FCFF-B242-8201-CC01457A5FAD}">
      <dgm:prSet/>
      <dgm:spPr/>
      <dgm:t>
        <a:bodyPr/>
        <a:lstStyle/>
        <a:p>
          <a:r>
            <a:rPr lang="en-US" i="0" dirty="0"/>
            <a:t>Track engagement:</a:t>
          </a:r>
          <a:r>
            <a:rPr lang="en-US" i="1" dirty="0"/>
            <a:t> </a:t>
          </a:r>
          <a:r>
            <a:rPr lang="en-US" dirty="0"/>
            <a:t>October 2024 - May 2025</a:t>
          </a:r>
        </a:p>
      </dgm:t>
    </dgm:pt>
    <dgm:pt modelId="{DBDB1578-9E8E-434A-A1A8-037D7C108356}" type="parTrans" cxnId="{FA62B651-7AAA-1142-A211-3D70CD77898E}">
      <dgm:prSet/>
      <dgm:spPr/>
      <dgm:t>
        <a:bodyPr/>
        <a:lstStyle/>
        <a:p>
          <a:endParaRPr lang="en-US"/>
        </a:p>
      </dgm:t>
    </dgm:pt>
    <dgm:pt modelId="{311D8511-1A40-4242-9145-F874C4C98144}" type="sibTrans" cxnId="{FA62B651-7AAA-1142-A211-3D70CD77898E}">
      <dgm:prSet/>
      <dgm:spPr/>
      <dgm:t>
        <a:bodyPr/>
        <a:lstStyle/>
        <a:p>
          <a:endParaRPr lang="en-US"/>
        </a:p>
      </dgm:t>
    </dgm:pt>
    <dgm:pt modelId="{85D1F43C-9680-DE41-BF4E-CFCFD493E477}">
      <dgm:prSet phldrT="[Text]"/>
      <dgm:spPr/>
      <dgm:t>
        <a:bodyPr/>
        <a:lstStyle/>
        <a:p>
          <a:r>
            <a:rPr lang="en-US" i="0" dirty="0"/>
            <a:t>Explore job board options: </a:t>
          </a:r>
          <a:r>
            <a:rPr lang="en-US" dirty="0"/>
            <a:t>May 2025</a:t>
          </a:r>
        </a:p>
      </dgm:t>
    </dgm:pt>
    <dgm:pt modelId="{00A48F81-A12A-D849-AC76-3F648B46FABF}" type="parTrans" cxnId="{C54C89EC-9D99-D54B-A1D0-F1FE66FC4BA3}">
      <dgm:prSet/>
      <dgm:spPr/>
    </dgm:pt>
    <dgm:pt modelId="{5A74D5A3-746F-A64B-9511-AD7F4AC45D57}" type="sibTrans" cxnId="{C54C89EC-9D99-D54B-A1D0-F1FE66FC4BA3}">
      <dgm:prSet/>
      <dgm:spPr/>
    </dgm:pt>
    <dgm:pt modelId="{67B9376E-6057-3043-BA5C-6F83450BB0E9}">
      <dgm:prSet/>
      <dgm:spPr/>
      <dgm:t>
        <a:bodyPr/>
        <a:lstStyle/>
        <a:p>
          <a:r>
            <a:rPr lang="en-US" b="0" i="0" dirty="0"/>
            <a:t>Strengthen partnerships with regional employers to align programs with workforce needs</a:t>
          </a:r>
          <a:endParaRPr lang="en-US" i="0" dirty="0"/>
        </a:p>
      </dgm:t>
    </dgm:pt>
    <dgm:pt modelId="{B8D9326D-171F-F949-A681-C4372C311EB0}" type="parTrans" cxnId="{5621EDBA-4179-994A-B2DC-B768A1016617}">
      <dgm:prSet/>
      <dgm:spPr/>
    </dgm:pt>
    <dgm:pt modelId="{EDFD22BF-798E-3740-81AD-4916ED264A40}" type="sibTrans" cxnId="{5621EDBA-4179-994A-B2DC-B768A1016617}">
      <dgm:prSet/>
      <dgm:spPr/>
    </dgm:pt>
    <dgm:pt modelId="{99354417-D273-9F4E-84DE-7B01E91469C2}">
      <dgm:prSet/>
      <dgm:spPr/>
      <dgm:t>
        <a:bodyPr/>
        <a:lstStyle/>
        <a:p>
          <a:r>
            <a:rPr lang="en-US" dirty="0"/>
            <a:t>Strengthen partnerships: Ongoing</a:t>
          </a:r>
        </a:p>
      </dgm:t>
    </dgm:pt>
    <dgm:pt modelId="{E6D69A3C-5075-8146-8868-B014E957A66D}" type="parTrans" cxnId="{8BB186BA-D269-5449-B39B-6CDE6F534315}">
      <dgm:prSet/>
      <dgm:spPr/>
    </dgm:pt>
    <dgm:pt modelId="{44CF06BC-C3CF-3143-95B8-CE6724FDD517}" type="sibTrans" cxnId="{8BB186BA-D269-5449-B39B-6CDE6F534315}">
      <dgm:prSet/>
      <dgm:spPr/>
    </dgm:pt>
    <dgm:pt modelId="{B768DB33-5BEC-4A3C-8FD3-949AB5A215A6}" type="pres">
      <dgm:prSet presAssocID="{C75E83B2-D80C-449F-B433-89F9B52A3892}" presName="linearFlow" presStyleCnt="0">
        <dgm:presLayoutVars>
          <dgm:dir/>
          <dgm:animLvl val="lvl"/>
          <dgm:resizeHandles val="exact"/>
        </dgm:presLayoutVars>
      </dgm:prSet>
      <dgm:spPr/>
    </dgm:pt>
    <dgm:pt modelId="{0BDE25BF-A101-4B38-961C-07AB3105BA28}" type="pres">
      <dgm:prSet presAssocID="{095B0462-F65D-4595-B1E7-1B6AFECB5B7A}" presName="composite" presStyleCnt="0"/>
      <dgm:spPr/>
    </dgm:pt>
    <dgm:pt modelId="{21B9D9A4-B932-4E8D-A6A9-313A3FF15E12}" type="pres">
      <dgm:prSet presAssocID="{095B0462-F65D-4595-B1E7-1B6AFECB5B7A}" presName="parTx" presStyleLbl="node1" presStyleIdx="0" presStyleCnt="3">
        <dgm:presLayoutVars>
          <dgm:chMax val="0"/>
          <dgm:chPref val="0"/>
          <dgm:bulletEnabled val="1"/>
        </dgm:presLayoutVars>
      </dgm:prSet>
      <dgm:spPr/>
    </dgm:pt>
    <dgm:pt modelId="{13DC6F2C-E272-4BD3-B4A3-6108171A93C0}" type="pres">
      <dgm:prSet presAssocID="{095B0462-F65D-4595-B1E7-1B6AFECB5B7A}" presName="parSh" presStyleLbl="node1" presStyleIdx="0" presStyleCnt="3"/>
      <dgm:spPr/>
    </dgm:pt>
    <dgm:pt modelId="{B8334AB5-2B38-4515-B4A5-D168518FFA50}" type="pres">
      <dgm:prSet presAssocID="{095B0462-F65D-4595-B1E7-1B6AFECB5B7A}" presName="desTx" presStyleLbl="fgAcc1" presStyleIdx="0" presStyleCnt="3">
        <dgm:presLayoutVars>
          <dgm:bulletEnabled val="1"/>
        </dgm:presLayoutVars>
      </dgm:prSet>
      <dgm:spPr/>
    </dgm:pt>
    <dgm:pt modelId="{1AB1E80D-0DE2-40AC-9B12-12A7920E4643}" type="pres">
      <dgm:prSet presAssocID="{753FCE84-BF23-4381-989B-4FFB86E10220}" presName="sibTrans" presStyleLbl="sibTrans2D1" presStyleIdx="0" presStyleCnt="2"/>
      <dgm:spPr/>
    </dgm:pt>
    <dgm:pt modelId="{E8C72A6B-1D6F-48F0-AB30-1625F5E5BF50}" type="pres">
      <dgm:prSet presAssocID="{753FCE84-BF23-4381-989B-4FFB86E10220}" presName="connTx" presStyleLbl="sibTrans2D1" presStyleIdx="0" presStyleCnt="2"/>
      <dgm:spPr/>
    </dgm:pt>
    <dgm:pt modelId="{77ACEB70-1192-46BA-9710-3568B4644C6B}" type="pres">
      <dgm:prSet presAssocID="{F6BDBD17-C587-4D6D-B6FF-9B32ECE665D7}" presName="composite" presStyleCnt="0"/>
      <dgm:spPr/>
    </dgm:pt>
    <dgm:pt modelId="{673C5BE4-873D-4483-939D-99BEB1CC648D}" type="pres">
      <dgm:prSet presAssocID="{F6BDBD17-C587-4D6D-B6FF-9B32ECE665D7}" presName="parTx" presStyleLbl="node1" presStyleIdx="0" presStyleCnt="3">
        <dgm:presLayoutVars>
          <dgm:chMax val="0"/>
          <dgm:chPref val="0"/>
          <dgm:bulletEnabled val="1"/>
        </dgm:presLayoutVars>
      </dgm:prSet>
      <dgm:spPr/>
    </dgm:pt>
    <dgm:pt modelId="{EE3929A1-92E3-44AF-A9A7-F7B82CB86785}" type="pres">
      <dgm:prSet presAssocID="{F6BDBD17-C587-4D6D-B6FF-9B32ECE665D7}" presName="parSh" presStyleLbl="node1" presStyleIdx="1" presStyleCnt="3"/>
      <dgm:spPr/>
    </dgm:pt>
    <dgm:pt modelId="{DE6FA738-29BC-4066-8034-134D98A9C37B}" type="pres">
      <dgm:prSet presAssocID="{F6BDBD17-C587-4D6D-B6FF-9B32ECE665D7}" presName="desTx" presStyleLbl="fgAcc1" presStyleIdx="1" presStyleCnt="3" custScaleX="131969">
        <dgm:presLayoutVars>
          <dgm:bulletEnabled val="1"/>
        </dgm:presLayoutVars>
      </dgm:prSet>
      <dgm:spPr/>
    </dgm:pt>
    <dgm:pt modelId="{62AB3C60-AC0A-44C3-8596-0800BB91CC22}" type="pres">
      <dgm:prSet presAssocID="{BCAE9A6F-6084-4C10-81D1-4BD363FDCEB4}" presName="sibTrans" presStyleLbl="sibTrans2D1" presStyleIdx="1" presStyleCnt="2"/>
      <dgm:spPr/>
    </dgm:pt>
    <dgm:pt modelId="{F34D1B13-9F85-4541-AD78-8DEE016A342F}" type="pres">
      <dgm:prSet presAssocID="{BCAE9A6F-6084-4C10-81D1-4BD363FDCEB4}" presName="connTx" presStyleLbl="sibTrans2D1" presStyleIdx="1" presStyleCnt="2"/>
      <dgm:spPr/>
    </dgm:pt>
    <dgm:pt modelId="{610BDC26-8988-48AA-8FBD-7367F526CAB2}" type="pres">
      <dgm:prSet presAssocID="{6DE98E49-148D-4A2C-BF28-4D1ED63B849C}" presName="composite" presStyleCnt="0"/>
      <dgm:spPr/>
    </dgm:pt>
    <dgm:pt modelId="{94816193-C09E-42E8-974E-99C84126A627}" type="pres">
      <dgm:prSet presAssocID="{6DE98E49-148D-4A2C-BF28-4D1ED63B849C}" presName="parTx" presStyleLbl="node1" presStyleIdx="1" presStyleCnt="3">
        <dgm:presLayoutVars>
          <dgm:chMax val="0"/>
          <dgm:chPref val="0"/>
          <dgm:bulletEnabled val="1"/>
        </dgm:presLayoutVars>
      </dgm:prSet>
      <dgm:spPr/>
    </dgm:pt>
    <dgm:pt modelId="{9B2D0D07-D642-4602-8F50-C182536E4A1A}" type="pres">
      <dgm:prSet presAssocID="{6DE98E49-148D-4A2C-BF28-4D1ED63B849C}" presName="parSh" presStyleLbl="node1" presStyleIdx="2" presStyleCnt="3"/>
      <dgm:spPr/>
    </dgm:pt>
    <dgm:pt modelId="{54FD17FC-AB74-47C0-A5C3-2F0C3DA41A64}" type="pres">
      <dgm:prSet presAssocID="{6DE98E49-148D-4A2C-BF28-4D1ED63B849C}" presName="desTx" presStyleLbl="fgAcc1" presStyleIdx="2" presStyleCnt="3">
        <dgm:presLayoutVars>
          <dgm:bulletEnabled val="1"/>
        </dgm:presLayoutVars>
      </dgm:prSet>
      <dgm:spPr/>
    </dgm:pt>
  </dgm:ptLst>
  <dgm:cxnLst>
    <dgm:cxn modelId="{36D34C02-FC7E-4F6A-B45C-43CA9A89DCB8}" srcId="{095B0462-F65D-4595-B1E7-1B6AFECB5B7A}" destId="{B282AE4B-8C1C-40D5-A317-02AD90C087C2}" srcOrd="2" destOrd="0" parTransId="{7C7620CF-2E4C-4340-9ABC-522CB5E80756}" sibTransId="{6A87A2C0-046D-45D2-931B-D4E37B441BEB}"/>
    <dgm:cxn modelId="{6223701C-093E-4E32-B1D8-6ABD99A36DED}" type="presOf" srcId="{C75E83B2-D80C-449F-B433-89F9B52A3892}" destId="{B768DB33-5BEC-4A3C-8FD3-949AB5A215A6}" srcOrd="0" destOrd="0" presId="urn:microsoft.com/office/officeart/2005/8/layout/process3"/>
    <dgm:cxn modelId="{4D07051F-DA67-B241-A610-DE83D8959F78}" type="presOf" srcId="{85D1F43C-9680-DE41-BF4E-CFCFD493E477}" destId="{54FD17FC-AB74-47C0-A5C3-2F0C3DA41A64}" srcOrd="0" destOrd="1" presId="urn:microsoft.com/office/officeart/2005/8/layout/process3"/>
    <dgm:cxn modelId="{E4920E28-09C4-4F3D-8285-7F61FE48AFCC}" type="presOf" srcId="{2CBBF19C-64E0-470B-9460-8C813C654914}" destId="{B8334AB5-2B38-4515-B4A5-D168518FFA50}" srcOrd="0" destOrd="0" presId="urn:microsoft.com/office/officeart/2005/8/layout/process3"/>
    <dgm:cxn modelId="{27D19E36-2949-A341-8AD9-0D708D097484}" srcId="{F6BDBD17-C587-4D6D-B6FF-9B32ECE665D7}" destId="{93115CAF-D78B-3C41-868A-AD7186B80777}" srcOrd="3" destOrd="0" parTransId="{6468BDC2-A92A-0947-9747-6BF076C466C1}" sibTransId="{F681F6D1-F923-E14C-BD78-ED321C8DF769}"/>
    <dgm:cxn modelId="{05CF7338-4DF8-A443-BBEE-A8023CBD022B}" type="presOf" srcId="{99354417-D273-9F4E-84DE-7B01E91469C2}" destId="{54FD17FC-AB74-47C0-A5C3-2F0C3DA41A64}" srcOrd="0" destOrd="3" presId="urn:microsoft.com/office/officeart/2005/8/layout/process3"/>
    <dgm:cxn modelId="{0059563F-6CC1-4279-B244-70364D5C65F0}" srcId="{095B0462-F65D-4595-B1E7-1B6AFECB5B7A}" destId="{2CBBF19C-64E0-470B-9460-8C813C654914}" srcOrd="0" destOrd="0" parTransId="{1E7F240B-7263-403A-91E3-DD9C3494AA85}" sibTransId="{036E482E-1715-47D7-A8DB-2A4F88EDCAEE}"/>
    <dgm:cxn modelId="{ED086861-EE86-4666-AD1E-4A4AE1C17DF1}" srcId="{095B0462-F65D-4595-B1E7-1B6AFECB5B7A}" destId="{A21F2CCA-FF64-43F7-B6BB-9F34D8F16B4B}" srcOrd="4" destOrd="0" parTransId="{1A8B9043-967B-49FC-91E0-985D4975C5FF}" sibTransId="{4847CAF3-311A-4C20-9F0F-98711C9784B0}"/>
    <dgm:cxn modelId="{DA17A265-EBA2-4DDD-9D2D-A26E600E65AA}" type="presOf" srcId="{B282AE4B-8C1C-40D5-A317-02AD90C087C2}" destId="{B8334AB5-2B38-4515-B4A5-D168518FFA50}" srcOrd="0" destOrd="2" presId="urn:microsoft.com/office/officeart/2005/8/layout/process3"/>
    <dgm:cxn modelId="{CFD05349-8FC2-4667-8826-55AB173B9BAC}" type="presOf" srcId="{A21F2CCA-FF64-43F7-B6BB-9F34D8F16B4B}" destId="{B8334AB5-2B38-4515-B4A5-D168518FFA50}" srcOrd="0" destOrd="4" presId="urn:microsoft.com/office/officeart/2005/8/layout/process3"/>
    <dgm:cxn modelId="{7074864C-C508-4F95-9B4D-49B573C85BD9}" type="presOf" srcId="{6DE98E49-148D-4A2C-BF28-4D1ED63B849C}" destId="{94816193-C09E-42E8-974E-99C84126A627}" srcOrd="0" destOrd="0" presId="urn:microsoft.com/office/officeart/2005/8/layout/process3"/>
    <dgm:cxn modelId="{16300C6F-F375-4CBD-A8D8-82760F442179}" srcId="{C75E83B2-D80C-449F-B433-89F9B52A3892}" destId="{F6BDBD17-C587-4D6D-B6FF-9B32ECE665D7}" srcOrd="1" destOrd="0" parTransId="{64838976-45FB-4E45-B2D9-1692F2DAC950}" sibTransId="{BCAE9A6F-6084-4C10-81D1-4BD363FDCEB4}"/>
    <dgm:cxn modelId="{AD1D2A51-4257-2A45-8B6F-B6FD4E562B94}" type="presOf" srcId="{5C5F4633-FCFF-B242-8201-CC01457A5FAD}" destId="{54FD17FC-AB74-47C0-A5C3-2F0C3DA41A64}" srcOrd="0" destOrd="2" presId="urn:microsoft.com/office/officeart/2005/8/layout/process3"/>
    <dgm:cxn modelId="{5F12B071-97EE-CE41-805E-590A1EEDAFE5}" type="presOf" srcId="{93115CAF-D78B-3C41-868A-AD7186B80777}" destId="{DE6FA738-29BC-4066-8034-134D98A9C37B}" srcOrd="0" destOrd="3" presId="urn:microsoft.com/office/officeart/2005/8/layout/process3"/>
    <dgm:cxn modelId="{FA62B651-7AAA-1142-A211-3D70CD77898E}" srcId="{6DE98E49-148D-4A2C-BF28-4D1ED63B849C}" destId="{5C5F4633-FCFF-B242-8201-CC01457A5FAD}" srcOrd="2" destOrd="0" parTransId="{DBDB1578-9E8E-434A-A1A8-037D7C108356}" sibTransId="{311D8511-1A40-4242-9145-F874C4C98144}"/>
    <dgm:cxn modelId="{B4DC1E74-2E49-5C49-A116-44ACED2D1F1E}" type="presOf" srcId="{05358B52-8885-864B-9EE5-BAD42C1006F5}" destId="{DE6FA738-29BC-4066-8034-134D98A9C37B}" srcOrd="0" destOrd="1" presId="urn:microsoft.com/office/officeart/2005/8/layout/process3"/>
    <dgm:cxn modelId="{37B7E354-7E66-4C7C-96FB-6BABCBA5F24F}" type="presOf" srcId="{753FCE84-BF23-4381-989B-4FFB86E10220}" destId="{E8C72A6B-1D6F-48F0-AB30-1625F5E5BF50}" srcOrd="1" destOrd="0" presId="urn:microsoft.com/office/officeart/2005/8/layout/process3"/>
    <dgm:cxn modelId="{EB16C375-2482-46FF-8F56-DD831B7D8BFC}" srcId="{6DE98E49-148D-4A2C-BF28-4D1ED63B849C}" destId="{D420AFD0-BCDE-40CB-BF41-45E8C9C8D19B}" srcOrd="0" destOrd="0" parTransId="{FCEB1872-4165-4CD3-8E3A-D1B2F72DE002}" sibTransId="{FCE2ABBD-C409-465D-A874-17B57E6FF1BA}"/>
    <dgm:cxn modelId="{37196E8E-A601-304B-9135-541DFB93685E}" type="presOf" srcId="{67B9376E-6057-3043-BA5C-6F83450BB0E9}" destId="{DE6FA738-29BC-4066-8034-134D98A9C37B}" srcOrd="0" destOrd="4" presId="urn:microsoft.com/office/officeart/2005/8/layout/process3"/>
    <dgm:cxn modelId="{6B3C9E98-7EE8-4737-A6B5-DAD08A038AB0}" type="presOf" srcId="{D420AFD0-BCDE-40CB-BF41-45E8C9C8D19B}" destId="{54FD17FC-AB74-47C0-A5C3-2F0C3DA41A64}" srcOrd="0" destOrd="0" presId="urn:microsoft.com/office/officeart/2005/8/layout/process3"/>
    <dgm:cxn modelId="{164829A1-C1ED-482A-B59F-B17EB321B991}" type="presOf" srcId="{095B0462-F65D-4595-B1E7-1B6AFECB5B7A}" destId="{13DC6F2C-E272-4BD3-B4A3-6108171A93C0}" srcOrd="1" destOrd="0" presId="urn:microsoft.com/office/officeart/2005/8/layout/process3"/>
    <dgm:cxn modelId="{6CC837AA-3664-4DB5-A307-55D9B20678A1}" type="presOf" srcId="{6DE98E49-148D-4A2C-BF28-4D1ED63B849C}" destId="{9B2D0D07-D642-4602-8F50-C182536E4A1A}" srcOrd="1" destOrd="0" presId="urn:microsoft.com/office/officeart/2005/8/layout/process3"/>
    <dgm:cxn modelId="{19A979AB-7CFB-4D46-AA88-19798F59617B}" type="presOf" srcId="{B6D837D6-6387-4469-9453-0C273F59815F}" destId="{DE6FA738-29BC-4066-8034-134D98A9C37B}" srcOrd="0" destOrd="0" presId="urn:microsoft.com/office/officeart/2005/8/layout/process3"/>
    <dgm:cxn modelId="{3DDBFFB8-975F-4027-BAF7-61B960F94261}" srcId="{095B0462-F65D-4595-B1E7-1B6AFECB5B7A}" destId="{0C4433BA-241C-47DB-8031-E9A047D8F01A}" srcOrd="1" destOrd="0" parTransId="{1D655784-2B24-42A4-A730-9F60081C52F8}" sibTransId="{91630CDC-EE09-4E26-87B4-7F50FEE59222}"/>
    <dgm:cxn modelId="{8BB186BA-D269-5449-B39B-6CDE6F534315}" srcId="{6DE98E49-148D-4A2C-BF28-4D1ED63B849C}" destId="{99354417-D273-9F4E-84DE-7B01E91469C2}" srcOrd="3" destOrd="0" parTransId="{E6D69A3C-5075-8146-8868-B014E957A66D}" sibTransId="{44CF06BC-C3CF-3143-95B8-CE6724FDD517}"/>
    <dgm:cxn modelId="{002BB5BA-7823-43C2-97FB-B29F16B10B6A}" type="presOf" srcId="{DFC5FCA5-A09C-4F5B-AE50-04DAF5E803D5}" destId="{B8334AB5-2B38-4515-B4A5-D168518FFA50}" srcOrd="0" destOrd="3" presId="urn:microsoft.com/office/officeart/2005/8/layout/process3"/>
    <dgm:cxn modelId="{5621EDBA-4179-994A-B2DC-B768A1016617}" srcId="{F6BDBD17-C587-4D6D-B6FF-9B32ECE665D7}" destId="{67B9376E-6057-3043-BA5C-6F83450BB0E9}" srcOrd="4" destOrd="0" parTransId="{B8D9326D-171F-F949-A681-C4372C311EB0}" sibTransId="{EDFD22BF-798E-3740-81AD-4916ED264A40}"/>
    <dgm:cxn modelId="{8D016ABC-9268-4F5B-B0EA-9202E43A1780}" srcId="{F6BDBD17-C587-4D6D-B6FF-9B32ECE665D7}" destId="{B6D837D6-6387-4469-9453-0C273F59815F}" srcOrd="0" destOrd="0" parTransId="{2D34986E-B2D5-42EB-8C69-D3C80014AC40}" sibTransId="{B3543037-00DC-4883-BD51-37D20E3C0C14}"/>
    <dgm:cxn modelId="{884805C0-AED6-4C45-84C1-664808F8379A}" type="presOf" srcId="{F6BDBD17-C587-4D6D-B6FF-9B32ECE665D7}" destId="{EE3929A1-92E3-44AF-A9A7-F7B82CB86785}" srcOrd="1" destOrd="0" presId="urn:microsoft.com/office/officeart/2005/8/layout/process3"/>
    <dgm:cxn modelId="{156B11C0-9AB3-AD4B-8177-DFA509DF07FE}" type="presOf" srcId="{519CF250-8137-0246-A9C4-DF6224079A39}" destId="{DE6FA738-29BC-4066-8034-134D98A9C37B}" srcOrd="0" destOrd="2" presId="urn:microsoft.com/office/officeart/2005/8/layout/process3"/>
    <dgm:cxn modelId="{60F755C6-B09F-435E-ABBF-9B69C17D5EB5}" type="presOf" srcId="{0C4433BA-241C-47DB-8031-E9A047D8F01A}" destId="{B8334AB5-2B38-4515-B4A5-D168518FFA50}" srcOrd="0" destOrd="1" presId="urn:microsoft.com/office/officeart/2005/8/layout/process3"/>
    <dgm:cxn modelId="{D9B140C7-17AE-4B9C-96FB-CCDE32BC81AB}" srcId="{C75E83B2-D80C-449F-B433-89F9B52A3892}" destId="{095B0462-F65D-4595-B1E7-1B6AFECB5B7A}" srcOrd="0" destOrd="0" parTransId="{2C0822F7-ECB3-43C8-8C41-8E6AE47038C7}" sibTransId="{753FCE84-BF23-4381-989B-4FFB86E10220}"/>
    <dgm:cxn modelId="{28C79CD8-CCBD-483D-8A8D-2A9D82CC0553}" srcId="{C75E83B2-D80C-449F-B433-89F9B52A3892}" destId="{6DE98E49-148D-4A2C-BF28-4D1ED63B849C}" srcOrd="2" destOrd="0" parTransId="{C3889EB6-06D8-4A9D-A573-E3A7CF2EAA5F}" sibTransId="{C25DCC8F-0648-4A8D-A1EA-AE3C2E042EF4}"/>
    <dgm:cxn modelId="{C0086EDC-9CD5-0849-885B-65C4D064041D}" srcId="{F6BDBD17-C587-4D6D-B6FF-9B32ECE665D7}" destId="{05358B52-8885-864B-9EE5-BAD42C1006F5}" srcOrd="1" destOrd="0" parTransId="{41C7261D-8DC6-6743-A091-49E91645D23C}" sibTransId="{0A36A5C6-317E-7340-B88D-C562BEAE20E6}"/>
    <dgm:cxn modelId="{4B1E8DDD-9B6C-3342-A63A-D76EED67789C}" srcId="{F6BDBD17-C587-4D6D-B6FF-9B32ECE665D7}" destId="{519CF250-8137-0246-A9C4-DF6224079A39}" srcOrd="2" destOrd="0" parTransId="{8FBD97F2-38BC-AC4C-9367-E4D1896600B8}" sibTransId="{7300C886-1FC5-014F-AB90-2763F31BB0EC}"/>
    <dgm:cxn modelId="{452FDAE2-90C9-4AA5-94F8-533F34CE5652}" srcId="{095B0462-F65D-4595-B1E7-1B6AFECB5B7A}" destId="{DFC5FCA5-A09C-4F5B-AE50-04DAF5E803D5}" srcOrd="3" destOrd="0" parTransId="{A2074FA6-D44B-48C7-8AB7-BFB97F9D8583}" sibTransId="{FDA05178-9E8F-4126-8D90-75A7F691F445}"/>
    <dgm:cxn modelId="{425E80E5-1E82-49AD-8D57-1391F0E47EEA}" type="presOf" srcId="{F6BDBD17-C587-4D6D-B6FF-9B32ECE665D7}" destId="{673C5BE4-873D-4483-939D-99BEB1CC648D}" srcOrd="0" destOrd="0" presId="urn:microsoft.com/office/officeart/2005/8/layout/process3"/>
    <dgm:cxn modelId="{4B9EDFE7-B3E8-406E-ABCA-DB811C64F93E}" type="presOf" srcId="{BCAE9A6F-6084-4C10-81D1-4BD363FDCEB4}" destId="{62AB3C60-AC0A-44C3-8596-0800BB91CC22}" srcOrd="0" destOrd="0" presId="urn:microsoft.com/office/officeart/2005/8/layout/process3"/>
    <dgm:cxn modelId="{F8A7FEE9-77E0-4243-A524-FD39D450E968}" type="presOf" srcId="{BCAE9A6F-6084-4C10-81D1-4BD363FDCEB4}" destId="{F34D1B13-9F85-4541-AD78-8DEE016A342F}" srcOrd="1" destOrd="0" presId="urn:microsoft.com/office/officeart/2005/8/layout/process3"/>
    <dgm:cxn modelId="{C54C89EC-9D99-D54B-A1D0-F1FE66FC4BA3}" srcId="{6DE98E49-148D-4A2C-BF28-4D1ED63B849C}" destId="{85D1F43C-9680-DE41-BF4E-CFCFD493E477}" srcOrd="1" destOrd="0" parTransId="{00A48F81-A12A-D849-AC76-3F648B46FABF}" sibTransId="{5A74D5A3-746F-A64B-9511-AD7F4AC45D57}"/>
    <dgm:cxn modelId="{99A102F1-6A0B-413E-8AE6-1E962BA58712}" type="presOf" srcId="{095B0462-F65D-4595-B1E7-1B6AFECB5B7A}" destId="{21B9D9A4-B932-4E8D-A6A9-313A3FF15E12}" srcOrd="0" destOrd="0" presId="urn:microsoft.com/office/officeart/2005/8/layout/process3"/>
    <dgm:cxn modelId="{5A515BF1-76D0-42DB-868A-1D064B8CA72A}" type="presOf" srcId="{753FCE84-BF23-4381-989B-4FFB86E10220}" destId="{1AB1E80D-0DE2-40AC-9B12-12A7920E4643}" srcOrd="0" destOrd="0" presId="urn:microsoft.com/office/officeart/2005/8/layout/process3"/>
    <dgm:cxn modelId="{7E58382A-B0CE-4FBC-9795-3B6203965E35}" type="presParOf" srcId="{B768DB33-5BEC-4A3C-8FD3-949AB5A215A6}" destId="{0BDE25BF-A101-4B38-961C-07AB3105BA28}" srcOrd="0" destOrd="0" presId="urn:microsoft.com/office/officeart/2005/8/layout/process3"/>
    <dgm:cxn modelId="{0943D842-6338-4D56-9E78-51B039FFD486}" type="presParOf" srcId="{0BDE25BF-A101-4B38-961C-07AB3105BA28}" destId="{21B9D9A4-B932-4E8D-A6A9-313A3FF15E12}" srcOrd="0" destOrd="0" presId="urn:microsoft.com/office/officeart/2005/8/layout/process3"/>
    <dgm:cxn modelId="{D5C7420A-7236-4313-8148-29870A335C0D}" type="presParOf" srcId="{0BDE25BF-A101-4B38-961C-07AB3105BA28}" destId="{13DC6F2C-E272-4BD3-B4A3-6108171A93C0}" srcOrd="1" destOrd="0" presId="urn:microsoft.com/office/officeart/2005/8/layout/process3"/>
    <dgm:cxn modelId="{F41BF701-FAF0-4716-B649-3117DF55A2FF}" type="presParOf" srcId="{0BDE25BF-A101-4B38-961C-07AB3105BA28}" destId="{B8334AB5-2B38-4515-B4A5-D168518FFA50}" srcOrd="2" destOrd="0" presId="urn:microsoft.com/office/officeart/2005/8/layout/process3"/>
    <dgm:cxn modelId="{10EB0CB2-6716-4479-A56E-2A4193EBE27A}" type="presParOf" srcId="{B768DB33-5BEC-4A3C-8FD3-949AB5A215A6}" destId="{1AB1E80D-0DE2-40AC-9B12-12A7920E4643}" srcOrd="1" destOrd="0" presId="urn:microsoft.com/office/officeart/2005/8/layout/process3"/>
    <dgm:cxn modelId="{C4A42958-4E62-4AA1-8D9F-DDEEC7D7244C}" type="presParOf" srcId="{1AB1E80D-0DE2-40AC-9B12-12A7920E4643}" destId="{E8C72A6B-1D6F-48F0-AB30-1625F5E5BF50}" srcOrd="0" destOrd="0" presId="urn:microsoft.com/office/officeart/2005/8/layout/process3"/>
    <dgm:cxn modelId="{A1871599-6C99-48C7-B822-87C9F29FAE6F}" type="presParOf" srcId="{B768DB33-5BEC-4A3C-8FD3-949AB5A215A6}" destId="{77ACEB70-1192-46BA-9710-3568B4644C6B}" srcOrd="2" destOrd="0" presId="urn:microsoft.com/office/officeart/2005/8/layout/process3"/>
    <dgm:cxn modelId="{68D13090-F825-4DAF-8675-50A28AA6A16C}" type="presParOf" srcId="{77ACEB70-1192-46BA-9710-3568B4644C6B}" destId="{673C5BE4-873D-4483-939D-99BEB1CC648D}" srcOrd="0" destOrd="0" presId="urn:microsoft.com/office/officeart/2005/8/layout/process3"/>
    <dgm:cxn modelId="{815D3750-B3DC-42A0-9C3F-4A7B18B2359B}" type="presParOf" srcId="{77ACEB70-1192-46BA-9710-3568B4644C6B}" destId="{EE3929A1-92E3-44AF-A9A7-F7B82CB86785}" srcOrd="1" destOrd="0" presId="urn:microsoft.com/office/officeart/2005/8/layout/process3"/>
    <dgm:cxn modelId="{2143AA37-7F79-43C3-ABD4-89BA09E894FB}" type="presParOf" srcId="{77ACEB70-1192-46BA-9710-3568B4644C6B}" destId="{DE6FA738-29BC-4066-8034-134D98A9C37B}" srcOrd="2" destOrd="0" presId="urn:microsoft.com/office/officeart/2005/8/layout/process3"/>
    <dgm:cxn modelId="{57E7246B-0251-4B6C-A70B-FBA19E1E8FE4}" type="presParOf" srcId="{B768DB33-5BEC-4A3C-8FD3-949AB5A215A6}" destId="{62AB3C60-AC0A-44C3-8596-0800BB91CC22}" srcOrd="3" destOrd="0" presId="urn:microsoft.com/office/officeart/2005/8/layout/process3"/>
    <dgm:cxn modelId="{FB2410EA-7A7E-40BC-9E9C-576BB3C0D1E8}" type="presParOf" srcId="{62AB3C60-AC0A-44C3-8596-0800BB91CC22}" destId="{F34D1B13-9F85-4541-AD78-8DEE016A342F}" srcOrd="0" destOrd="0" presId="urn:microsoft.com/office/officeart/2005/8/layout/process3"/>
    <dgm:cxn modelId="{8B32832B-2FF8-46AD-B1EC-2B413501E66B}" type="presParOf" srcId="{B768DB33-5BEC-4A3C-8FD3-949AB5A215A6}" destId="{610BDC26-8988-48AA-8FBD-7367F526CAB2}" srcOrd="4" destOrd="0" presId="urn:microsoft.com/office/officeart/2005/8/layout/process3"/>
    <dgm:cxn modelId="{6B4E00E6-CA80-4BE8-B841-47A1725C85CA}" type="presParOf" srcId="{610BDC26-8988-48AA-8FBD-7367F526CAB2}" destId="{94816193-C09E-42E8-974E-99C84126A627}" srcOrd="0" destOrd="0" presId="urn:microsoft.com/office/officeart/2005/8/layout/process3"/>
    <dgm:cxn modelId="{E3C94E23-34E4-407D-A7BE-7484873A98BE}" type="presParOf" srcId="{610BDC26-8988-48AA-8FBD-7367F526CAB2}" destId="{9B2D0D07-D642-4602-8F50-C182536E4A1A}" srcOrd="1" destOrd="0" presId="urn:microsoft.com/office/officeart/2005/8/layout/process3"/>
    <dgm:cxn modelId="{D7F49D0B-92EF-4DFE-B9DF-96CF928D8A28}" type="presParOf" srcId="{610BDC26-8988-48AA-8FBD-7367F526CAB2}" destId="{54FD17FC-AB74-47C0-A5C3-2F0C3DA41A6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C6F2C-E272-4BD3-B4A3-6108171A93C0}">
      <dsp:nvSpPr>
        <dsp:cNvPr id="0" name=""/>
        <dsp:cNvSpPr/>
      </dsp:nvSpPr>
      <dsp:spPr>
        <a:xfrm>
          <a:off x="1586" y="1778734"/>
          <a:ext cx="1859250" cy="6480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Lead(s)</a:t>
          </a:r>
        </a:p>
      </dsp:txBody>
      <dsp:txXfrm>
        <a:off x="1586" y="1778734"/>
        <a:ext cx="1859250" cy="432000"/>
      </dsp:txXfrm>
    </dsp:sp>
    <dsp:sp modelId="{B8334AB5-2B38-4515-B4A5-D168518FFA50}">
      <dsp:nvSpPr>
        <dsp:cNvPr id="0" name=""/>
        <dsp:cNvSpPr/>
      </dsp:nvSpPr>
      <dsp:spPr>
        <a:xfrm>
          <a:off x="381987" y="2224084"/>
          <a:ext cx="1837720" cy="168218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James Carranza</a:t>
          </a:r>
        </a:p>
        <a:p>
          <a:pPr marL="114300" lvl="1" indent="-114300" algn="l" defTabSz="533400">
            <a:lnSpc>
              <a:spcPct val="90000"/>
            </a:lnSpc>
            <a:spcBef>
              <a:spcPct val="0"/>
            </a:spcBef>
            <a:spcAft>
              <a:spcPct val="15000"/>
            </a:spcAft>
            <a:buChar char="•"/>
          </a:pPr>
          <a:r>
            <a:rPr lang="en-US" sz="1200" b="1" kern="1200" dirty="0"/>
            <a:t>Wissem Bennani</a:t>
          </a:r>
        </a:p>
        <a:p>
          <a:pPr marL="114300" lvl="1" indent="-114300" algn="l" defTabSz="533400">
            <a:lnSpc>
              <a:spcPct val="90000"/>
            </a:lnSpc>
            <a:spcBef>
              <a:spcPct val="0"/>
            </a:spcBef>
            <a:spcAft>
              <a:spcPct val="15000"/>
            </a:spcAft>
            <a:buChar char="•"/>
          </a:pPr>
          <a:r>
            <a:rPr lang="en-US" sz="1200" kern="1200" dirty="0"/>
            <a:t>Jose Zelaya</a:t>
          </a:r>
        </a:p>
        <a:p>
          <a:pPr marL="114300" lvl="1" indent="-114300" algn="l" defTabSz="533400">
            <a:lnSpc>
              <a:spcPct val="90000"/>
            </a:lnSpc>
            <a:spcBef>
              <a:spcPct val="0"/>
            </a:spcBef>
            <a:spcAft>
              <a:spcPct val="15000"/>
            </a:spcAft>
            <a:buChar char="•"/>
          </a:pPr>
          <a:r>
            <a:rPr lang="en-US" sz="1200" kern="1200" dirty="0"/>
            <a:t>Mayra Arellano</a:t>
          </a:r>
        </a:p>
        <a:p>
          <a:pPr marL="114300" lvl="1" indent="-114300" algn="l" defTabSz="533400">
            <a:lnSpc>
              <a:spcPct val="90000"/>
            </a:lnSpc>
            <a:spcBef>
              <a:spcPct val="0"/>
            </a:spcBef>
            <a:spcAft>
              <a:spcPct val="15000"/>
            </a:spcAft>
            <a:buChar char="•"/>
          </a:pPr>
          <a:r>
            <a:rPr lang="en-US" sz="1200" kern="1200" dirty="0"/>
            <a:t>Kat Sullivan-Torrez</a:t>
          </a:r>
        </a:p>
        <a:p>
          <a:pPr marL="114300" lvl="1" indent="-114300" algn="l" defTabSz="533400">
            <a:lnSpc>
              <a:spcPct val="90000"/>
            </a:lnSpc>
            <a:spcBef>
              <a:spcPct val="0"/>
            </a:spcBef>
            <a:spcAft>
              <a:spcPct val="15000"/>
            </a:spcAft>
            <a:buChar char="•"/>
          </a:pPr>
          <a:r>
            <a:rPr lang="en-US" sz="1200" kern="1200" dirty="0"/>
            <a:t>Megan Rodriguez-Antone</a:t>
          </a:r>
        </a:p>
      </dsp:txBody>
      <dsp:txXfrm>
        <a:off x="431256" y="2273353"/>
        <a:ext cx="1739182" cy="1583645"/>
      </dsp:txXfrm>
    </dsp:sp>
    <dsp:sp modelId="{1AB1E80D-0DE2-40AC-9B12-12A7920E4643}">
      <dsp:nvSpPr>
        <dsp:cNvPr id="0" name=""/>
        <dsp:cNvSpPr/>
      </dsp:nvSpPr>
      <dsp:spPr>
        <a:xfrm rot="21568985">
          <a:off x="2207863" y="1748448"/>
          <a:ext cx="735757" cy="46289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207866" y="1841654"/>
        <a:ext cx="596887" cy="277739"/>
      </dsp:txXfrm>
    </dsp:sp>
    <dsp:sp modelId="{EE3929A1-92E3-44AF-A9A7-F7B82CB86785}">
      <dsp:nvSpPr>
        <dsp:cNvPr id="0" name=""/>
        <dsp:cNvSpPr/>
      </dsp:nvSpPr>
      <dsp:spPr>
        <a:xfrm>
          <a:off x="3249002" y="1749436"/>
          <a:ext cx="1859250" cy="6480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Desired Outcomes</a:t>
          </a:r>
        </a:p>
      </dsp:txBody>
      <dsp:txXfrm>
        <a:off x="3249002" y="1749436"/>
        <a:ext cx="1859250" cy="432000"/>
      </dsp:txXfrm>
    </dsp:sp>
    <dsp:sp modelId="{DE6FA738-29BC-4066-8034-134D98A9C37B}">
      <dsp:nvSpPr>
        <dsp:cNvPr id="0" name=""/>
        <dsp:cNvSpPr/>
      </dsp:nvSpPr>
      <dsp:spPr>
        <a:xfrm>
          <a:off x="3402147" y="2174428"/>
          <a:ext cx="3163886" cy="179937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Inventory existing evening/online programs and services.</a:t>
          </a:r>
        </a:p>
        <a:p>
          <a:pPr marL="114300" lvl="1" indent="-114300" algn="l" defTabSz="533400">
            <a:lnSpc>
              <a:spcPct val="90000"/>
            </a:lnSpc>
            <a:spcBef>
              <a:spcPct val="0"/>
            </a:spcBef>
            <a:spcAft>
              <a:spcPct val="15000"/>
            </a:spcAft>
            <a:buChar char="•"/>
          </a:pPr>
          <a:r>
            <a:rPr lang="en-US" sz="1200" kern="1200" dirty="0"/>
            <a:t>Identify and market all  evening/online programs </a:t>
          </a:r>
        </a:p>
        <a:p>
          <a:pPr marL="114300" lvl="1" indent="-114300" algn="l" defTabSz="533400">
            <a:lnSpc>
              <a:spcPct val="90000"/>
            </a:lnSpc>
            <a:spcBef>
              <a:spcPct val="0"/>
            </a:spcBef>
            <a:spcAft>
              <a:spcPct val="15000"/>
            </a:spcAft>
            <a:buChar char="•"/>
          </a:pPr>
          <a:r>
            <a:rPr lang="en-US" sz="1200" kern="1200" dirty="0"/>
            <a:t>Ensure adequate evening services are offered</a:t>
          </a:r>
        </a:p>
        <a:p>
          <a:pPr marL="114300" lvl="1" indent="-114300" algn="l" defTabSz="533400">
            <a:lnSpc>
              <a:spcPct val="90000"/>
            </a:lnSpc>
            <a:spcBef>
              <a:spcPct val="0"/>
            </a:spcBef>
            <a:spcAft>
              <a:spcPct val="15000"/>
            </a:spcAft>
            <a:buChar char="•"/>
          </a:pPr>
          <a:r>
            <a:rPr lang="en-US" sz="1200" kern="1200" dirty="0"/>
            <a:t>Coordinate instructional and student services program for evening students</a:t>
          </a:r>
        </a:p>
      </dsp:txBody>
      <dsp:txXfrm>
        <a:off x="3454849" y="2227130"/>
        <a:ext cx="3058482" cy="1693972"/>
      </dsp:txXfrm>
    </dsp:sp>
    <dsp:sp modelId="{62AB3C60-AC0A-44C3-8596-0800BB91CC22}">
      <dsp:nvSpPr>
        <dsp:cNvPr id="0" name=""/>
        <dsp:cNvSpPr/>
      </dsp:nvSpPr>
      <dsp:spPr>
        <a:xfrm rot="17774">
          <a:off x="5553182" y="1743532"/>
          <a:ext cx="943275" cy="46289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553183" y="1835753"/>
        <a:ext cx="804405" cy="277739"/>
      </dsp:txXfrm>
    </dsp:sp>
    <dsp:sp modelId="{9B2D0D07-D642-4602-8F50-C182536E4A1A}">
      <dsp:nvSpPr>
        <dsp:cNvPr id="0" name=""/>
        <dsp:cNvSpPr/>
      </dsp:nvSpPr>
      <dsp:spPr>
        <a:xfrm>
          <a:off x="6887994" y="1768251"/>
          <a:ext cx="1859250" cy="64800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Timing</a:t>
          </a:r>
        </a:p>
      </dsp:txBody>
      <dsp:txXfrm>
        <a:off x="6887994" y="1768251"/>
        <a:ext cx="1859250" cy="432000"/>
      </dsp:txXfrm>
    </dsp:sp>
    <dsp:sp modelId="{54FD17FC-AB74-47C0-A5C3-2F0C3DA41A64}">
      <dsp:nvSpPr>
        <dsp:cNvPr id="0" name=""/>
        <dsp:cNvSpPr/>
      </dsp:nvSpPr>
      <dsp:spPr>
        <a:xfrm>
          <a:off x="7270391" y="2290288"/>
          <a:ext cx="1859250" cy="172411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December, 2025 report recommendations to PBC</a:t>
          </a:r>
        </a:p>
        <a:p>
          <a:pPr marL="114300" lvl="1" indent="-114300" algn="l" defTabSz="533400">
            <a:lnSpc>
              <a:spcPct val="90000"/>
            </a:lnSpc>
            <a:spcBef>
              <a:spcPct val="0"/>
            </a:spcBef>
            <a:spcAft>
              <a:spcPct val="15000"/>
            </a:spcAft>
            <a:buChar char="•"/>
          </a:pPr>
          <a:r>
            <a:rPr lang="en-US" sz="1200" kern="1200" dirty="0"/>
            <a:t> Complete marketing campaign by May, 2025</a:t>
          </a:r>
        </a:p>
      </dsp:txBody>
      <dsp:txXfrm>
        <a:off x="7320889" y="2340786"/>
        <a:ext cx="1758254" cy="1623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C6F2C-E272-4BD3-B4A3-6108171A93C0}">
      <dsp:nvSpPr>
        <dsp:cNvPr id="0" name=""/>
        <dsp:cNvSpPr/>
      </dsp:nvSpPr>
      <dsp:spPr>
        <a:xfrm>
          <a:off x="4042" y="1332333"/>
          <a:ext cx="1838086" cy="64800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dirty="0"/>
            <a:t>Lead(s)</a:t>
          </a:r>
        </a:p>
      </dsp:txBody>
      <dsp:txXfrm>
        <a:off x="4042" y="1332333"/>
        <a:ext cx="1838086" cy="432000"/>
      </dsp:txXfrm>
    </dsp:sp>
    <dsp:sp modelId="{B8334AB5-2B38-4515-B4A5-D168518FFA50}">
      <dsp:nvSpPr>
        <dsp:cNvPr id="0" name=""/>
        <dsp:cNvSpPr/>
      </dsp:nvSpPr>
      <dsp:spPr>
        <a:xfrm>
          <a:off x="380518" y="1764333"/>
          <a:ext cx="1838086" cy="23220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Megan Rodriguez Antone</a:t>
          </a:r>
        </a:p>
        <a:p>
          <a:pPr marL="114300" lvl="1" indent="-114300" algn="l" defTabSz="666750">
            <a:lnSpc>
              <a:spcPct val="90000"/>
            </a:lnSpc>
            <a:spcBef>
              <a:spcPct val="0"/>
            </a:spcBef>
            <a:spcAft>
              <a:spcPct val="15000"/>
            </a:spcAft>
            <a:buChar char="•"/>
          </a:pPr>
          <a:r>
            <a:rPr lang="en-US" sz="1500" kern="1200" dirty="0"/>
            <a:t>Campus partners:</a:t>
          </a:r>
        </a:p>
        <a:p>
          <a:pPr marL="228600" lvl="2" indent="-114300" algn="l" defTabSz="666750">
            <a:lnSpc>
              <a:spcPct val="90000"/>
            </a:lnSpc>
            <a:spcBef>
              <a:spcPct val="0"/>
            </a:spcBef>
            <a:spcAft>
              <a:spcPct val="15000"/>
            </a:spcAft>
            <a:buChar char="•"/>
          </a:pPr>
          <a:r>
            <a:rPr lang="en-US" sz="1500" kern="1200" dirty="0"/>
            <a:t>Programs with existing alumni connections (Athletics, BDW, Student Life, STEM, etc.)</a:t>
          </a:r>
        </a:p>
      </dsp:txBody>
      <dsp:txXfrm>
        <a:off x="434354" y="1818169"/>
        <a:ext cx="1730414" cy="2214328"/>
      </dsp:txXfrm>
    </dsp:sp>
    <dsp:sp modelId="{1AB1E80D-0DE2-40AC-9B12-12A7920E4643}">
      <dsp:nvSpPr>
        <dsp:cNvPr id="0" name=""/>
        <dsp:cNvSpPr/>
      </dsp:nvSpPr>
      <dsp:spPr>
        <a:xfrm>
          <a:off x="2120776" y="1319518"/>
          <a:ext cx="590732" cy="45763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120776" y="1411044"/>
        <a:ext cx="453443" cy="274578"/>
      </dsp:txXfrm>
    </dsp:sp>
    <dsp:sp modelId="{EE3929A1-92E3-44AF-A9A7-F7B82CB86785}">
      <dsp:nvSpPr>
        <dsp:cNvPr id="0" name=""/>
        <dsp:cNvSpPr/>
      </dsp:nvSpPr>
      <dsp:spPr>
        <a:xfrm>
          <a:off x="2956718" y="1332333"/>
          <a:ext cx="1838086" cy="648000"/>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dirty="0"/>
            <a:t>Desired Outcomes</a:t>
          </a:r>
        </a:p>
      </dsp:txBody>
      <dsp:txXfrm>
        <a:off x="2956718" y="1332333"/>
        <a:ext cx="1838086" cy="432000"/>
      </dsp:txXfrm>
    </dsp:sp>
    <dsp:sp modelId="{DE6FA738-29BC-4066-8034-134D98A9C37B}">
      <dsp:nvSpPr>
        <dsp:cNvPr id="0" name=""/>
        <dsp:cNvSpPr/>
      </dsp:nvSpPr>
      <dsp:spPr>
        <a:xfrm>
          <a:off x="3333194" y="1764333"/>
          <a:ext cx="1838086" cy="23220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Build alumni database by connecting with alumni through LinkedIn, college programs and Commencement events</a:t>
          </a:r>
        </a:p>
      </dsp:txBody>
      <dsp:txXfrm>
        <a:off x="3387030" y="1818169"/>
        <a:ext cx="1730414" cy="2214328"/>
      </dsp:txXfrm>
    </dsp:sp>
    <dsp:sp modelId="{62AB3C60-AC0A-44C3-8596-0800BB91CC22}">
      <dsp:nvSpPr>
        <dsp:cNvPr id="0" name=""/>
        <dsp:cNvSpPr/>
      </dsp:nvSpPr>
      <dsp:spPr>
        <a:xfrm>
          <a:off x="5073452" y="1319518"/>
          <a:ext cx="590732" cy="457630"/>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073452" y="1411044"/>
        <a:ext cx="453443" cy="274578"/>
      </dsp:txXfrm>
    </dsp:sp>
    <dsp:sp modelId="{9B2D0D07-D642-4602-8F50-C182536E4A1A}">
      <dsp:nvSpPr>
        <dsp:cNvPr id="0" name=""/>
        <dsp:cNvSpPr/>
      </dsp:nvSpPr>
      <dsp:spPr>
        <a:xfrm>
          <a:off x="5909394" y="1332333"/>
          <a:ext cx="1838086" cy="648000"/>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dirty="0"/>
            <a:t>Timing</a:t>
          </a:r>
        </a:p>
      </dsp:txBody>
      <dsp:txXfrm>
        <a:off x="5909394" y="1332333"/>
        <a:ext cx="1838086" cy="432000"/>
      </dsp:txXfrm>
    </dsp:sp>
    <dsp:sp modelId="{54FD17FC-AB74-47C0-A5C3-2F0C3DA41A64}">
      <dsp:nvSpPr>
        <dsp:cNvPr id="0" name=""/>
        <dsp:cNvSpPr/>
      </dsp:nvSpPr>
      <dsp:spPr>
        <a:xfrm>
          <a:off x="6285870" y="1764333"/>
          <a:ext cx="1838086" cy="23220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December 2024: research platforms and build alumni database</a:t>
          </a:r>
        </a:p>
        <a:p>
          <a:pPr marL="114300" lvl="1" indent="-114300" algn="l" defTabSz="666750">
            <a:lnSpc>
              <a:spcPct val="90000"/>
            </a:lnSpc>
            <a:spcBef>
              <a:spcPct val="0"/>
            </a:spcBef>
            <a:spcAft>
              <a:spcPct val="15000"/>
            </a:spcAft>
            <a:buChar char="•"/>
          </a:pPr>
          <a:r>
            <a:rPr lang="en-US" sz="1500" kern="1200" dirty="0"/>
            <a:t>June 2025: recruit alumni to sign up for database</a:t>
          </a:r>
        </a:p>
      </dsp:txBody>
      <dsp:txXfrm>
        <a:off x="6339706" y="1818169"/>
        <a:ext cx="1730414" cy="22143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C6F2C-E272-4BD3-B4A3-6108171A93C0}">
      <dsp:nvSpPr>
        <dsp:cNvPr id="0" name=""/>
        <dsp:cNvSpPr/>
      </dsp:nvSpPr>
      <dsp:spPr>
        <a:xfrm>
          <a:off x="4251" y="1244980"/>
          <a:ext cx="1932929" cy="6480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dirty="0"/>
            <a:t>Lead(s)</a:t>
          </a:r>
        </a:p>
      </dsp:txBody>
      <dsp:txXfrm>
        <a:off x="4251" y="1244980"/>
        <a:ext cx="1932929" cy="432000"/>
      </dsp:txXfrm>
    </dsp:sp>
    <dsp:sp modelId="{B8334AB5-2B38-4515-B4A5-D168518FFA50}">
      <dsp:nvSpPr>
        <dsp:cNvPr id="0" name=""/>
        <dsp:cNvSpPr/>
      </dsp:nvSpPr>
      <dsp:spPr>
        <a:xfrm>
          <a:off x="400152" y="1676980"/>
          <a:ext cx="1932929" cy="276412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Ludmila Prisecar</a:t>
          </a:r>
        </a:p>
        <a:p>
          <a:pPr marL="114300" lvl="1" indent="-114300" algn="l" defTabSz="666750">
            <a:lnSpc>
              <a:spcPct val="90000"/>
            </a:lnSpc>
            <a:spcBef>
              <a:spcPct val="0"/>
            </a:spcBef>
            <a:spcAft>
              <a:spcPct val="15000"/>
            </a:spcAft>
            <a:buChar char="•"/>
          </a:pPr>
          <a:r>
            <a:rPr lang="en-US" sz="1500" kern="1200" dirty="0"/>
            <a:t>Wissem Bennani</a:t>
          </a:r>
        </a:p>
      </dsp:txBody>
      <dsp:txXfrm>
        <a:off x="456766" y="1733594"/>
        <a:ext cx="1819701" cy="2650897"/>
      </dsp:txXfrm>
    </dsp:sp>
    <dsp:sp modelId="{1AB1E80D-0DE2-40AC-9B12-12A7920E4643}">
      <dsp:nvSpPr>
        <dsp:cNvPr id="0" name=""/>
        <dsp:cNvSpPr/>
      </dsp:nvSpPr>
      <dsp:spPr>
        <a:xfrm>
          <a:off x="2230206" y="1220358"/>
          <a:ext cx="621213" cy="48124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230206" y="1316607"/>
        <a:ext cx="476840" cy="288745"/>
      </dsp:txXfrm>
    </dsp:sp>
    <dsp:sp modelId="{EE3929A1-92E3-44AF-A9A7-F7B82CB86785}">
      <dsp:nvSpPr>
        <dsp:cNvPr id="0" name=""/>
        <dsp:cNvSpPr/>
      </dsp:nvSpPr>
      <dsp:spPr>
        <a:xfrm>
          <a:off x="3109281" y="1244980"/>
          <a:ext cx="1932929" cy="648000"/>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dirty="0"/>
            <a:t>Desired Outcomes</a:t>
          </a:r>
        </a:p>
      </dsp:txBody>
      <dsp:txXfrm>
        <a:off x="3109281" y="1244980"/>
        <a:ext cx="1932929" cy="432000"/>
      </dsp:txXfrm>
    </dsp:sp>
    <dsp:sp modelId="{DE6FA738-29BC-4066-8034-134D98A9C37B}">
      <dsp:nvSpPr>
        <dsp:cNvPr id="0" name=""/>
        <dsp:cNvSpPr/>
      </dsp:nvSpPr>
      <dsp:spPr>
        <a:xfrm>
          <a:off x="3505183" y="1676980"/>
          <a:ext cx="1932929" cy="276412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Analyze the existing current Lyft Pilot Program </a:t>
          </a:r>
        </a:p>
        <a:p>
          <a:pPr marL="114300" lvl="1" indent="-114300" algn="l" defTabSz="666750">
            <a:lnSpc>
              <a:spcPct val="90000"/>
            </a:lnSpc>
            <a:spcBef>
              <a:spcPct val="0"/>
            </a:spcBef>
            <a:spcAft>
              <a:spcPct val="15000"/>
            </a:spcAft>
            <a:buChar char="•"/>
          </a:pPr>
          <a:r>
            <a:rPr lang="en-US" sz="1500" kern="1200" dirty="0"/>
            <a:t>Implement the SamTrans grant (5,000 bus passes)</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3561797" y="1733594"/>
        <a:ext cx="1819701" cy="2650897"/>
      </dsp:txXfrm>
    </dsp:sp>
    <dsp:sp modelId="{62AB3C60-AC0A-44C3-8596-0800BB91CC22}">
      <dsp:nvSpPr>
        <dsp:cNvPr id="0" name=""/>
        <dsp:cNvSpPr/>
      </dsp:nvSpPr>
      <dsp:spPr>
        <a:xfrm>
          <a:off x="5335237" y="1220358"/>
          <a:ext cx="621213" cy="481243"/>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335237" y="1316607"/>
        <a:ext cx="476840" cy="288745"/>
      </dsp:txXfrm>
    </dsp:sp>
    <dsp:sp modelId="{9B2D0D07-D642-4602-8F50-C182536E4A1A}">
      <dsp:nvSpPr>
        <dsp:cNvPr id="0" name=""/>
        <dsp:cNvSpPr/>
      </dsp:nvSpPr>
      <dsp:spPr>
        <a:xfrm>
          <a:off x="6214312" y="1244980"/>
          <a:ext cx="1932929" cy="648000"/>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dirty="0"/>
            <a:t>Timing</a:t>
          </a:r>
        </a:p>
      </dsp:txBody>
      <dsp:txXfrm>
        <a:off x="6214312" y="1244980"/>
        <a:ext cx="1932929" cy="432000"/>
      </dsp:txXfrm>
    </dsp:sp>
    <dsp:sp modelId="{54FD17FC-AB74-47C0-A5C3-2F0C3DA41A64}">
      <dsp:nvSpPr>
        <dsp:cNvPr id="0" name=""/>
        <dsp:cNvSpPr/>
      </dsp:nvSpPr>
      <dsp:spPr>
        <a:xfrm>
          <a:off x="6614465" y="1668798"/>
          <a:ext cx="1932929" cy="276412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November 2024: complete analysis and present recommendations re Lyft to PBC</a:t>
          </a:r>
        </a:p>
        <a:p>
          <a:pPr marL="114300" lvl="1" indent="-114300" algn="l" defTabSz="666750">
            <a:lnSpc>
              <a:spcPct val="90000"/>
            </a:lnSpc>
            <a:spcBef>
              <a:spcPct val="0"/>
            </a:spcBef>
            <a:spcAft>
              <a:spcPct val="15000"/>
            </a:spcAft>
            <a:buChar char="•"/>
          </a:pPr>
          <a:r>
            <a:rPr lang="en-US" sz="1500" kern="1200" dirty="0"/>
            <a:t>Marketing campaign for SamTrans bus passes in place by October, 2024</a:t>
          </a:r>
        </a:p>
        <a:p>
          <a:pPr marL="114300" lvl="1" indent="-114300" algn="l" defTabSz="666750">
            <a:lnSpc>
              <a:spcPct val="90000"/>
            </a:lnSpc>
            <a:spcBef>
              <a:spcPct val="0"/>
            </a:spcBef>
            <a:spcAft>
              <a:spcPct val="15000"/>
            </a:spcAft>
            <a:buChar char="•"/>
          </a:pPr>
          <a:endParaRPr lang="en-US" sz="1500" kern="1200" dirty="0"/>
        </a:p>
      </dsp:txBody>
      <dsp:txXfrm>
        <a:off x="6671079" y="1725412"/>
        <a:ext cx="1819701" cy="265089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C6F2C-E272-4BD3-B4A3-6108171A93C0}">
      <dsp:nvSpPr>
        <dsp:cNvPr id="0" name=""/>
        <dsp:cNvSpPr/>
      </dsp:nvSpPr>
      <dsp:spPr>
        <a:xfrm>
          <a:off x="4042" y="1548656"/>
          <a:ext cx="1838086" cy="105203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Lead(s)</a:t>
          </a:r>
        </a:p>
      </dsp:txBody>
      <dsp:txXfrm>
        <a:off x="4042" y="1548656"/>
        <a:ext cx="1838086" cy="701354"/>
      </dsp:txXfrm>
    </dsp:sp>
    <dsp:sp modelId="{B8334AB5-2B38-4515-B4A5-D168518FFA50}">
      <dsp:nvSpPr>
        <dsp:cNvPr id="0" name=""/>
        <dsp:cNvSpPr/>
      </dsp:nvSpPr>
      <dsp:spPr>
        <a:xfrm>
          <a:off x="380518" y="2250010"/>
          <a:ext cx="1838086" cy="16200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Chialin Hsieh</a:t>
          </a:r>
        </a:p>
        <a:p>
          <a:pPr marL="171450" lvl="1" indent="-171450" algn="l" defTabSz="800100">
            <a:lnSpc>
              <a:spcPct val="90000"/>
            </a:lnSpc>
            <a:spcBef>
              <a:spcPct val="0"/>
            </a:spcBef>
            <a:spcAft>
              <a:spcPct val="15000"/>
            </a:spcAft>
            <a:buChar char="•"/>
          </a:pPr>
          <a:r>
            <a:rPr lang="en-US" sz="1800" kern="1200" dirty="0"/>
            <a:t>Alex Kramer</a:t>
          </a:r>
        </a:p>
      </dsp:txBody>
      <dsp:txXfrm>
        <a:off x="427966" y="2297458"/>
        <a:ext cx="1743190" cy="1525104"/>
      </dsp:txXfrm>
    </dsp:sp>
    <dsp:sp modelId="{1AB1E80D-0DE2-40AC-9B12-12A7920E4643}">
      <dsp:nvSpPr>
        <dsp:cNvPr id="0" name=""/>
        <dsp:cNvSpPr/>
      </dsp:nvSpPr>
      <dsp:spPr>
        <a:xfrm>
          <a:off x="2120776" y="1670518"/>
          <a:ext cx="590732" cy="45763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120776" y="1762044"/>
        <a:ext cx="453443" cy="274578"/>
      </dsp:txXfrm>
    </dsp:sp>
    <dsp:sp modelId="{EE3929A1-92E3-44AF-A9A7-F7B82CB86785}">
      <dsp:nvSpPr>
        <dsp:cNvPr id="0" name=""/>
        <dsp:cNvSpPr/>
      </dsp:nvSpPr>
      <dsp:spPr>
        <a:xfrm>
          <a:off x="2956718" y="1548656"/>
          <a:ext cx="1838086" cy="1052031"/>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Desired Outcomes</a:t>
          </a:r>
        </a:p>
      </dsp:txBody>
      <dsp:txXfrm>
        <a:off x="2956718" y="1548656"/>
        <a:ext cx="1838086" cy="701354"/>
      </dsp:txXfrm>
    </dsp:sp>
    <dsp:sp modelId="{DE6FA738-29BC-4066-8034-134D98A9C37B}">
      <dsp:nvSpPr>
        <dsp:cNvPr id="0" name=""/>
        <dsp:cNvSpPr/>
      </dsp:nvSpPr>
      <dsp:spPr>
        <a:xfrm>
          <a:off x="3333194" y="2250010"/>
          <a:ext cx="1838086" cy="16200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Establish timeline for building and staffing the CDC</a:t>
          </a:r>
        </a:p>
      </dsp:txBody>
      <dsp:txXfrm>
        <a:off x="3380642" y="2297458"/>
        <a:ext cx="1743190" cy="1525104"/>
      </dsp:txXfrm>
    </dsp:sp>
    <dsp:sp modelId="{62AB3C60-AC0A-44C3-8596-0800BB91CC22}">
      <dsp:nvSpPr>
        <dsp:cNvPr id="0" name=""/>
        <dsp:cNvSpPr/>
      </dsp:nvSpPr>
      <dsp:spPr>
        <a:xfrm>
          <a:off x="5073452" y="1670518"/>
          <a:ext cx="590732" cy="457630"/>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073452" y="1762044"/>
        <a:ext cx="453443" cy="274578"/>
      </dsp:txXfrm>
    </dsp:sp>
    <dsp:sp modelId="{9B2D0D07-D642-4602-8F50-C182536E4A1A}">
      <dsp:nvSpPr>
        <dsp:cNvPr id="0" name=""/>
        <dsp:cNvSpPr/>
      </dsp:nvSpPr>
      <dsp:spPr>
        <a:xfrm>
          <a:off x="5909394" y="1548656"/>
          <a:ext cx="1838086" cy="105203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Timing</a:t>
          </a:r>
        </a:p>
      </dsp:txBody>
      <dsp:txXfrm>
        <a:off x="5909394" y="1548656"/>
        <a:ext cx="1838086" cy="701354"/>
      </dsp:txXfrm>
    </dsp:sp>
    <dsp:sp modelId="{54FD17FC-AB74-47C0-A5C3-2F0C3DA41A64}">
      <dsp:nvSpPr>
        <dsp:cNvPr id="0" name=""/>
        <dsp:cNvSpPr/>
      </dsp:nvSpPr>
      <dsp:spPr>
        <a:xfrm>
          <a:off x="6285870" y="2250010"/>
          <a:ext cx="1838086" cy="16200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Timeline completed by October, 2024</a:t>
          </a:r>
        </a:p>
      </dsp:txBody>
      <dsp:txXfrm>
        <a:off x="6333318" y="2297458"/>
        <a:ext cx="1743190" cy="152510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C6F2C-E272-4BD3-B4A3-6108171A93C0}">
      <dsp:nvSpPr>
        <dsp:cNvPr id="0" name=""/>
        <dsp:cNvSpPr/>
      </dsp:nvSpPr>
      <dsp:spPr>
        <a:xfrm>
          <a:off x="4042" y="1370456"/>
          <a:ext cx="1838086" cy="105203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Lead(s)</a:t>
          </a:r>
        </a:p>
      </dsp:txBody>
      <dsp:txXfrm>
        <a:off x="4042" y="1370456"/>
        <a:ext cx="1838086" cy="701354"/>
      </dsp:txXfrm>
    </dsp:sp>
    <dsp:sp modelId="{B8334AB5-2B38-4515-B4A5-D168518FFA50}">
      <dsp:nvSpPr>
        <dsp:cNvPr id="0" name=""/>
        <dsp:cNvSpPr/>
      </dsp:nvSpPr>
      <dsp:spPr>
        <a:xfrm>
          <a:off x="380518" y="2071810"/>
          <a:ext cx="1838086" cy="19764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Ludmila Prisecar</a:t>
          </a:r>
        </a:p>
        <a:p>
          <a:pPr marL="171450" lvl="1" indent="-171450" algn="l" defTabSz="800100">
            <a:lnSpc>
              <a:spcPct val="90000"/>
            </a:lnSpc>
            <a:spcBef>
              <a:spcPct val="0"/>
            </a:spcBef>
            <a:spcAft>
              <a:spcPct val="15000"/>
            </a:spcAft>
            <a:buChar char="•"/>
          </a:pPr>
          <a:r>
            <a:rPr lang="en-US" sz="1800" kern="1200" dirty="0"/>
            <a:t>Susan Mahoney</a:t>
          </a:r>
        </a:p>
        <a:p>
          <a:pPr marL="171450" lvl="1" indent="-171450" algn="l" defTabSz="800100">
            <a:lnSpc>
              <a:spcPct val="90000"/>
            </a:lnSpc>
            <a:spcBef>
              <a:spcPct val="0"/>
            </a:spcBef>
            <a:spcAft>
              <a:spcPct val="15000"/>
            </a:spcAft>
            <a:buChar char="•"/>
          </a:pPr>
          <a:r>
            <a:rPr lang="en-US" sz="1800" kern="1200" dirty="0"/>
            <a:t>Karen Pinkham</a:t>
          </a:r>
        </a:p>
      </dsp:txBody>
      <dsp:txXfrm>
        <a:off x="434354" y="2125646"/>
        <a:ext cx="1730414" cy="1868728"/>
      </dsp:txXfrm>
    </dsp:sp>
    <dsp:sp modelId="{1AB1E80D-0DE2-40AC-9B12-12A7920E4643}">
      <dsp:nvSpPr>
        <dsp:cNvPr id="0" name=""/>
        <dsp:cNvSpPr/>
      </dsp:nvSpPr>
      <dsp:spPr>
        <a:xfrm>
          <a:off x="2120776" y="1492318"/>
          <a:ext cx="590732" cy="45763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120776" y="1583844"/>
        <a:ext cx="453443" cy="274578"/>
      </dsp:txXfrm>
    </dsp:sp>
    <dsp:sp modelId="{EE3929A1-92E3-44AF-A9A7-F7B82CB86785}">
      <dsp:nvSpPr>
        <dsp:cNvPr id="0" name=""/>
        <dsp:cNvSpPr/>
      </dsp:nvSpPr>
      <dsp:spPr>
        <a:xfrm>
          <a:off x="2956718" y="1370456"/>
          <a:ext cx="1838086" cy="1052031"/>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Desired Outcomes</a:t>
          </a:r>
        </a:p>
      </dsp:txBody>
      <dsp:txXfrm>
        <a:off x="2956718" y="1370456"/>
        <a:ext cx="1838086" cy="701354"/>
      </dsp:txXfrm>
    </dsp:sp>
    <dsp:sp modelId="{DE6FA738-29BC-4066-8034-134D98A9C37B}">
      <dsp:nvSpPr>
        <dsp:cNvPr id="0" name=""/>
        <dsp:cNvSpPr/>
      </dsp:nvSpPr>
      <dsp:spPr>
        <a:xfrm>
          <a:off x="3333194" y="2071810"/>
          <a:ext cx="1838086" cy="19764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Inventory current initiatives  </a:t>
          </a:r>
        </a:p>
      </dsp:txBody>
      <dsp:txXfrm>
        <a:off x="3387030" y="2125646"/>
        <a:ext cx="1730414" cy="1868728"/>
      </dsp:txXfrm>
    </dsp:sp>
    <dsp:sp modelId="{62AB3C60-AC0A-44C3-8596-0800BB91CC22}">
      <dsp:nvSpPr>
        <dsp:cNvPr id="0" name=""/>
        <dsp:cNvSpPr/>
      </dsp:nvSpPr>
      <dsp:spPr>
        <a:xfrm>
          <a:off x="5073452" y="1492318"/>
          <a:ext cx="590732" cy="457630"/>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073452" y="1583844"/>
        <a:ext cx="453443" cy="274578"/>
      </dsp:txXfrm>
    </dsp:sp>
    <dsp:sp modelId="{9B2D0D07-D642-4602-8F50-C182536E4A1A}">
      <dsp:nvSpPr>
        <dsp:cNvPr id="0" name=""/>
        <dsp:cNvSpPr/>
      </dsp:nvSpPr>
      <dsp:spPr>
        <a:xfrm>
          <a:off x="5909394" y="1370456"/>
          <a:ext cx="1838086" cy="105203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Timing</a:t>
          </a:r>
        </a:p>
      </dsp:txBody>
      <dsp:txXfrm>
        <a:off x="5909394" y="1370456"/>
        <a:ext cx="1838086" cy="701354"/>
      </dsp:txXfrm>
    </dsp:sp>
    <dsp:sp modelId="{54FD17FC-AB74-47C0-A5C3-2F0C3DA41A64}">
      <dsp:nvSpPr>
        <dsp:cNvPr id="0" name=""/>
        <dsp:cNvSpPr/>
      </dsp:nvSpPr>
      <dsp:spPr>
        <a:xfrm>
          <a:off x="6285870" y="2071810"/>
          <a:ext cx="1838086" cy="19764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Share inventory with PBC, Fall 2024</a:t>
          </a:r>
        </a:p>
      </dsp:txBody>
      <dsp:txXfrm>
        <a:off x="6339706" y="2125646"/>
        <a:ext cx="1730414" cy="1868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C6F2C-E272-4BD3-B4A3-6108171A93C0}">
      <dsp:nvSpPr>
        <dsp:cNvPr id="0" name=""/>
        <dsp:cNvSpPr/>
      </dsp:nvSpPr>
      <dsp:spPr>
        <a:xfrm>
          <a:off x="2677" y="217163"/>
          <a:ext cx="1859279" cy="105219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Lead(s)</a:t>
          </a:r>
        </a:p>
      </dsp:txBody>
      <dsp:txXfrm>
        <a:off x="2677" y="217163"/>
        <a:ext cx="1859279" cy="701465"/>
      </dsp:txXfrm>
    </dsp:sp>
    <dsp:sp modelId="{B8334AB5-2B38-4515-B4A5-D168518FFA50}">
      <dsp:nvSpPr>
        <dsp:cNvPr id="0" name=""/>
        <dsp:cNvSpPr/>
      </dsp:nvSpPr>
      <dsp:spPr>
        <a:xfrm>
          <a:off x="383494" y="918628"/>
          <a:ext cx="1859279" cy="428287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Alex Kramer</a:t>
          </a:r>
        </a:p>
        <a:p>
          <a:pPr marL="171450" lvl="1" indent="-171450" algn="l" defTabSz="800100">
            <a:lnSpc>
              <a:spcPct val="90000"/>
            </a:lnSpc>
            <a:spcBef>
              <a:spcPct val="0"/>
            </a:spcBef>
            <a:spcAft>
              <a:spcPct val="15000"/>
            </a:spcAft>
            <a:buChar char="•"/>
          </a:pPr>
          <a:r>
            <a:rPr lang="en-US" sz="1800" kern="1200" dirty="0"/>
            <a:t>Jasmine Jaciw</a:t>
          </a:r>
        </a:p>
        <a:p>
          <a:pPr marL="171450" lvl="1" indent="-171450" algn="l" defTabSz="800100">
            <a:lnSpc>
              <a:spcPct val="90000"/>
            </a:lnSpc>
            <a:spcBef>
              <a:spcPct val="0"/>
            </a:spcBef>
            <a:spcAft>
              <a:spcPct val="15000"/>
            </a:spcAft>
            <a:buChar char="•"/>
          </a:pPr>
          <a:r>
            <a:rPr lang="en-US" sz="1800" kern="1200" dirty="0"/>
            <a:t>Mercedes White</a:t>
          </a:r>
        </a:p>
      </dsp:txBody>
      <dsp:txXfrm>
        <a:off x="437950" y="973084"/>
        <a:ext cx="1750367" cy="4173963"/>
      </dsp:txXfrm>
    </dsp:sp>
    <dsp:sp modelId="{1AB1E80D-0DE2-40AC-9B12-12A7920E4643}">
      <dsp:nvSpPr>
        <dsp:cNvPr id="0" name=""/>
        <dsp:cNvSpPr/>
      </dsp:nvSpPr>
      <dsp:spPr>
        <a:xfrm>
          <a:off x="2143817" y="336442"/>
          <a:ext cx="597543" cy="46290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143817" y="429023"/>
        <a:ext cx="458671" cy="277744"/>
      </dsp:txXfrm>
    </dsp:sp>
    <dsp:sp modelId="{EE3929A1-92E3-44AF-A9A7-F7B82CB86785}">
      <dsp:nvSpPr>
        <dsp:cNvPr id="0" name=""/>
        <dsp:cNvSpPr/>
      </dsp:nvSpPr>
      <dsp:spPr>
        <a:xfrm>
          <a:off x="2989398" y="217163"/>
          <a:ext cx="1859279" cy="105219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Desired Outcomes</a:t>
          </a:r>
        </a:p>
      </dsp:txBody>
      <dsp:txXfrm>
        <a:off x="2989398" y="217163"/>
        <a:ext cx="1859279" cy="701465"/>
      </dsp:txXfrm>
    </dsp:sp>
    <dsp:sp modelId="{DE6FA738-29BC-4066-8034-134D98A9C37B}">
      <dsp:nvSpPr>
        <dsp:cNvPr id="0" name=""/>
        <dsp:cNvSpPr/>
      </dsp:nvSpPr>
      <dsp:spPr>
        <a:xfrm>
          <a:off x="3045872" y="918628"/>
          <a:ext cx="2507964" cy="428287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Conduct an internal and external needs assessments</a:t>
          </a:r>
        </a:p>
        <a:p>
          <a:pPr marL="171450" lvl="1" indent="-171450" algn="l" defTabSz="800100">
            <a:lnSpc>
              <a:spcPct val="90000"/>
            </a:lnSpc>
            <a:spcBef>
              <a:spcPct val="0"/>
            </a:spcBef>
            <a:spcAft>
              <a:spcPct val="15000"/>
            </a:spcAft>
            <a:buChar char="•"/>
          </a:pPr>
          <a:r>
            <a:rPr lang="en-US" sz="1800" kern="1200" dirty="0"/>
            <a:t>Identify programs and services to be offered</a:t>
          </a:r>
        </a:p>
        <a:p>
          <a:pPr marL="171450" lvl="1" indent="-171450" algn="l" defTabSz="800100">
            <a:lnSpc>
              <a:spcPct val="90000"/>
            </a:lnSpc>
            <a:spcBef>
              <a:spcPct val="0"/>
            </a:spcBef>
            <a:spcAft>
              <a:spcPct val="15000"/>
            </a:spcAft>
            <a:buChar char="•"/>
          </a:pPr>
          <a:r>
            <a:rPr lang="en-US" sz="1800" kern="1200" dirty="0"/>
            <a:t>Strategic plan for programs and services to be offered in EPA/Menlo Park</a:t>
          </a:r>
        </a:p>
      </dsp:txBody>
      <dsp:txXfrm>
        <a:off x="3119328" y="992084"/>
        <a:ext cx="2361052" cy="4135963"/>
      </dsp:txXfrm>
    </dsp:sp>
    <dsp:sp modelId="{62AB3C60-AC0A-44C3-8596-0800BB91CC22}">
      <dsp:nvSpPr>
        <dsp:cNvPr id="0" name=""/>
        <dsp:cNvSpPr/>
      </dsp:nvSpPr>
      <dsp:spPr>
        <a:xfrm>
          <a:off x="5211623" y="336442"/>
          <a:ext cx="769444" cy="46290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211623" y="429023"/>
        <a:ext cx="630572" cy="277744"/>
      </dsp:txXfrm>
    </dsp:sp>
    <dsp:sp modelId="{9B2D0D07-D642-4602-8F50-C182536E4A1A}">
      <dsp:nvSpPr>
        <dsp:cNvPr id="0" name=""/>
        <dsp:cNvSpPr/>
      </dsp:nvSpPr>
      <dsp:spPr>
        <a:xfrm>
          <a:off x="6300460" y="217163"/>
          <a:ext cx="1859279" cy="105219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Timing</a:t>
          </a:r>
        </a:p>
      </dsp:txBody>
      <dsp:txXfrm>
        <a:off x="6300460" y="217163"/>
        <a:ext cx="1859279" cy="701465"/>
      </dsp:txXfrm>
    </dsp:sp>
    <dsp:sp modelId="{54FD17FC-AB74-47C0-A5C3-2F0C3DA41A64}">
      <dsp:nvSpPr>
        <dsp:cNvPr id="0" name=""/>
        <dsp:cNvSpPr/>
      </dsp:nvSpPr>
      <dsp:spPr>
        <a:xfrm>
          <a:off x="6681277" y="918628"/>
          <a:ext cx="1859279" cy="428287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Assessments complete by December, 2024</a:t>
          </a:r>
        </a:p>
        <a:p>
          <a:pPr marL="171450" lvl="1" indent="-171450" algn="l" defTabSz="800100">
            <a:lnSpc>
              <a:spcPct val="90000"/>
            </a:lnSpc>
            <a:spcBef>
              <a:spcPct val="0"/>
            </a:spcBef>
            <a:spcAft>
              <a:spcPct val="15000"/>
            </a:spcAft>
            <a:buChar char="•"/>
          </a:pPr>
          <a:r>
            <a:rPr lang="en-US" sz="1800" kern="1200" dirty="0"/>
            <a:t>Plan for future services in Menlo Park and EPA by May, 2024</a:t>
          </a:r>
        </a:p>
      </dsp:txBody>
      <dsp:txXfrm>
        <a:off x="6735733" y="973084"/>
        <a:ext cx="1750367" cy="41739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C6F2C-E272-4BD3-B4A3-6108171A93C0}">
      <dsp:nvSpPr>
        <dsp:cNvPr id="0" name=""/>
        <dsp:cNvSpPr/>
      </dsp:nvSpPr>
      <dsp:spPr>
        <a:xfrm>
          <a:off x="4177" y="443133"/>
          <a:ext cx="1755735" cy="6912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Lead(s)</a:t>
          </a:r>
        </a:p>
      </dsp:txBody>
      <dsp:txXfrm>
        <a:off x="4177" y="443133"/>
        <a:ext cx="1755735" cy="460800"/>
      </dsp:txXfrm>
    </dsp:sp>
    <dsp:sp modelId="{B8334AB5-2B38-4515-B4A5-D168518FFA50}">
      <dsp:nvSpPr>
        <dsp:cNvPr id="0" name=""/>
        <dsp:cNvSpPr/>
      </dsp:nvSpPr>
      <dsp:spPr>
        <a:xfrm>
          <a:off x="363785" y="903933"/>
          <a:ext cx="1755735" cy="40716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Ron Andrade</a:t>
          </a:r>
        </a:p>
        <a:p>
          <a:pPr marL="171450" lvl="1" indent="-171450" algn="l" defTabSz="711200">
            <a:lnSpc>
              <a:spcPct val="90000"/>
            </a:lnSpc>
            <a:spcBef>
              <a:spcPct val="0"/>
            </a:spcBef>
            <a:spcAft>
              <a:spcPct val="15000"/>
            </a:spcAft>
            <a:buChar char="•"/>
          </a:pPr>
          <a:r>
            <a:rPr lang="en-US" sz="1600" kern="1200" dirty="0"/>
            <a:t>Max Hartman</a:t>
          </a:r>
        </a:p>
        <a:p>
          <a:pPr marL="171450" lvl="1" indent="-171450" algn="l" defTabSz="711200">
            <a:lnSpc>
              <a:spcPct val="90000"/>
            </a:lnSpc>
            <a:spcBef>
              <a:spcPct val="0"/>
            </a:spcBef>
            <a:spcAft>
              <a:spcPct val="15000"/>
            </a:spcAft>
            <a:buChar char="•"/>
          </a:pPr>
          <a:r>
            <a:rPr lang="en-US" sz="1600" kern="1200" dirty="0"/>
            <a:t>Canada’s Retention and Early Alert Work Group (CREW)</a:t>
          </a:r>
        </a:p>
        <a:p>
          <a:pPr marL="171450" lvl="1" indent="-171450" algn="l" defTabSz="711200">
            <a:lnSpc>
              <a:spcPct val="90000"/>
            </a:lnSpc>
            <a:spcBef>
              <a:spcPct val="0"/>
            </a:spcBef>
            <a:spcAft>
              <a:spcPct val="15000"/>
            </a:spcAft>
            <a:buChar char="•"/>
          </a:pPr>
          <a:r>
            <a:rPr lang="en-US" sz="1600" kern="1200" dirty="0"/>
            <a:t>Faculty (TBD)</a:t>
          </a:r>
        </a:p>
      </dsp:txBody>
      <dsp:txXfrm>
        <a:off x="415209" y="955357"/>
        <a:ext cx="1652887" cy="3968752"/>
      </dsp:txXfrm>
    </dsp:sp>
    <dsp:sp modelId="{1AB1E80D-0DE2-40AC-9B12-12A7920E4643}">
      <dsp:nvSpPr>
        <dsp:cNvPr id="0" name=""/>
        <dsp:cNvSpPr/>
      </dsp:nvSpPr>
      <dsp:spPr>
        <a:xfrm>
          <a:off x="2026565" y="454969"/>
          <a:ext cx="565304" cy="43712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026565" y="542394"/>
        <a:ext cx="434166" cy="262277"/>
      </dsp:txXfrm>
    </dsp:sp>
    <dsp:sp modelId="{EE3929A1-92E3-44AF-A9A7-F7B82CB86785}">
      <dsp:nvSpPr>
        <dsp:cNvPr id="0" name=""/>
        <dsp:cNvSpPr/>
      </dsp:nvSpPr>
      <dsp:spPr>
        <a:xfrm>
          <a:off x="2826523" y="443133"/>
          <a:ext cx="1755735" cy="6912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Desired Outcomes</a:t>
          </a:r>
        </a:p>
      </dsp:txBody>
      <dsp:txXfrm>
        <a:off x="2826523" y="443133"/>
        <a:ext cx="1755735" cy="460800"/>
      </dsp:txXfrm>
    </dsp:sp>
    <dsp:sp modelId="{DE6FA738-29BC-4066-8034-134D98A9C37B}">
      <dsp:nvSpPr>
        <dsp:cNvPr id="0" name=""/>
        <dsp:cNvSpPr/>
      </dsp:nvSpPr>
      <dsp:spPr>
        <a:xfrm>
          <a:off x="2824564" y="903933"/>
          <a:ext cx="2478870" cy="40716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Take inventory of current activities</a:t>
          </a:r>
          <a:endParaRPr lang="en-US" sz="1600" kern="1200" dirty="0"/>
        </a:p>
        <a:p>
          <a:pPr marL="171450" lvl="1" indent="-171450" algn="l" defTabSz="711200">
            <a:lnSpc>
              <a:spcPct val="90000"/>
            </a:lnSpc>
            <a:spcBef>
              <a:spcPct val="0"/>
            </a:spcBef>
            <a:spcAft>
              <a:spcPct val="15000"/>
            </a:spcAft>
            <a:buFont typeface="Calibri" panose="020F0502020204030204" pitchFamily="34" charset="0"/>
            <a:buChar char="•"/>
          </a:pPr>
          <a:r>
            <a:rPr lang="en-US" sz="1600" kern="1200"/>
            <a:t>Outline desired FYE elements</a:t>
          </a:r>
        </a:p>
        <a:p>
          <a:pPr marL="171450" lvl="1" indent="-171450" algn="l" defTabSz="711200">
            <a:lnSpc>
              <a:spcPct val="90000"/>
            </a:lnSpc>
            <a:spcBef>
              <a:spcPct val="0"/>
            </a:spcBef>
            <a:spcAft>
              <a:spcPct val="15000"/>
            </a:spcAft>
            <a:buFont typeface="Calibri" panose="020F0502020204030204" pitchFamily="34" charset="0"/>
            <a:buChar char="•"/>
          </a:pPr>
          <a:r>
            <a:rPr lang="en-US" sz="1600" kern="1200"/>
            <a:t>Identify gaps and opportunities to further FYE outcomes </a:t>
          </a:r>
        </a:p>
        <a:p>
          <a:pPr marL="171450" lvl="1" indent="-171450" algn="l" defTabSz="711200">
            <a:lnSpc>
              <a:spcPct val="90000"/>
            </a:lnSpc>
            <a:spcBef>
              <a:spcPct val="0"/>
            </a:spcBef>
            <a:spcAft>
              <a:spcPct val="15000"/>
            </a:spcAft>
            <a:buFont typeface="Calibri" panose="020F0502020204030204" pitchFamily="34" charset="0"/>
            <a:buChar char="•"/>
          </a:pPr>
          <a:r>
            <a:rPr lang="en-US" sz="1600" kern="1200" dirty="0"/>
            <a:t>Complete Gap analysis and develop FYE expansion plans</a:t>
          </a:r>
        </a:p>
      </dsp:txBody>
      <dsp:txXfrm>
        <a:off x="2897168" y="976537"/>
        <a:ext cx="2333662" cy="3926392"/>
      </dsp:txXfrm>
    </dsp:sp>
    <dsp:sp modelId="{62AB3C60-AC0A-44C3-8596-0800BB91CC22}">
      <dsp:nvSpPr>
        <dsp:cNvPr id="0" name=""/>
        <dsp:cNvSpPr/>
      </dsp:nvSpPr>
      <dsp:spPr>
        <a:xfrm>
          <a:off x="4938814" y="454969"/>
          <a:ext cx="755896" cy="43712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938814" y="542394"/>
        <a:ext cx="624758" cy="262277"/>
      </dsp:txXfrm>
    </dsp:sp>
    <dsp:sp modelId="{9B2D0D07-D642-4602-8F50-C182536E4A1A}">
      <dsp:nvSpPr>
        <dsp:cNvPr id="0" name=""/>
        <dsp:cNvSpPr/>
      </dsp:nvSpPr>
      <dsp:spPr>
        <a:xfrm>
          <a:off x="6008479" y="443133"/>
          <a:ext cx="1755735" cy="69120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Timing</a:t>
          </a:r>
        </a:p>
      </dsp:txBody>
      <dsp:txXfrm>
        <a:off x="6008479" y="443133"/>
        <a:ext cx="1755735" cy="460800"/>
      </dsp:txXfrm>
    </dsp:sp>
    <dsp:sp modelId="{54FD17FC-AB74-47C0-A5C3-2F0C3DA41A64}">
      <dsp:nvSpPr>
        <dsp:cNvPr id="0" name=""/>
        <dsp:cNvSpPr/>
      </dsp:nvSpPr>
      <dsp:spPr>
        <a:xfrm>
          <a:off x="6368087" y="903933"/>
          <a:ext cx="1755735" cy="40716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Inventory &amp; Outline of desired FYE elements – Fall 2025</a:t>
          </a:r>
          <a:endParaRPr lang="en-US" sz="1600" kern="1200" dirty="0"/>
        </a:p>
        <a:p>
          <a:pPr marL="171450" lvl="1" indent="-171450" algn="l" defTabSz="711200">
            <a:lnSpc>
              <a:spcPct val="90000"/>
            </a:lnSpc>
            <a:spcBef>
              <a:spcPct val="0"/>
            </a:spcBef>
            <a:spcAft>
              <a:spcPct val="15000"/>
            </a:spcAft>
            <a:buChar char="•"/>
          </a:pPr>
          <a:r>
            <a:rPr lang="en-US" sz="1600" kern="1200" dirty="0"/>
            <a:t>Gap analysis and expansion plans – Spring 2025</a:t>
          </a:r>
        </a:p>
      </dsp:txBody>
      <dsp:txXfrm>
        <a:off x="6419511" y="955357"/>
        <a:ext cx="1652887" cy="39687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C6F2C-E272-4BD3-B4A3-6108171A93C0}">
      <dsp:nvSpPr>
        <dsp:cNvPr id="0" name=""/>
        <dsp:cNvSpPr/>
      </dsp:nvSpPr>
      <dsp:spPr>
        <a:xfrm>
          <a:off x="4042" y="870281"/>
          <a:ext cx="1838086" cy="105203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Lead(s)</a:t>
          </a:r>
        </a:p>
      </dsp:txBody>
      <dsp:txXfrm>
        <a:off x="4042" y="870281"/>
        <a:ext cx="1838086" cy="701354"/>
      </dsp:txXfrm>
    </dsp:sp>
    <dsp:sp modelId="{B8334AB5-2B38-4515-B4A5-D168518FFA50}">
      <dsp:nvSpPr>
        <dsp:cNvPr id="0" name=""/>
        <dsp:cNvSpPr/>
      </dsp:nvSpPr>
      <dsp:spPr>
        <a:xfrm>
          <a:off x="380518" y="1571635"/>
          <a:ext cx="1838086" cy="29767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Anniqua Rana</a:t>
          </a:r>
        </a:p>
        <a:p>
          <a:pPr marL="171450" lvl="1" indent="-171450" algn="l" defTabSz="800100">
            <a:lnSpc>
              <a:spcPct val="90000"/>
            </a:lnSpc>
            <a:spcBef>
              <a:spcPct val="0"/>
            </a:spcBef>
            <a:spcAft>
              <a:spcPct val="15000"/>
            </a:spcAft>
            <a:buChar char="•"/>
          </a:pPr>
          <a:r>
            <a:rPr lang="en-US" sz="1800" kern="1200" dirty="0"/>
            <a:t>Michiko Kealoha</a:t>
          </a:r>
        </a:p>
        <a:p>
          <a:pPr marL="171450" lvl="1" indent="-171450" algn="l" defTabSz="800100">
            <a:lnSpc>
              <a:spcPct val="90000"/>
            </a:lnSpc>
            <a:spcBef>
              <a:spcPct val="0"/>
            </a:spcBef>
            <a:spcAft>
              <a:spcPct val="15000"/>
            </a:spcAft>
            <a:buChar char="•"/>
          </a:pPr>
          <a:r>
            <a:rPr lang="en-US" sz="1800" kern="1200" dirty="0"/>
            <a:t>Professional Development Planning Committee (PDPC)</a:t>
          </a:r>
        </a:p>
      </dsp:txBody>
      <dsp:txXfrm>
        <a:off x="434354" y="1625471"/>
        <a:ext cx="1730414" cy="2869078"/>
      </dsp:txXfrm>
    </dsp:sp>
    <dsp:sp modelId="{1AB1E80D-0DE2-40AC-9B12-12A7920E4643}">
      <dsp:nvSpPr>
        <dsp:cNvPr id="0" name=""/>
        <dsp:cNvSpPr/>
      </dsp:nvSpPr>
      <dsp:spPr>
        <a:xfrm>
          <a:off x="2120776" y="992143"/>
          <a:ext cx="590732" cy="45763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120776" y="1083669"/>
        <a:ext cx="453443" cy="274578"/>
      </dsp:txXfrm>
    </dsp:sp>
    <dsp:sp modelId="{EE3929A1-92E3-44AF-A9A7-F7B82CB86785}">
      <dsp:nvSpPr>
        <dsp:cNvPr id="0" name=""/>
        <dsp:cNvSpPr/>
      </dsp:nvSpPr>
      <dsp:spPr>
        <a:xfrm>
          <a:off x="2956718" y="870281"/>
          <a:ext cx="1838086" cy="105203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Desired Outcomes</a:t>
          </a:r>
        </a:p>
      </dsp:txBody>
      <dsp:txXfrm>
        <a:off x="2956718" y="870281"/>
        <a:ext cx="1838086" cy="701354"/>
      </dsp:txXfrm>
    </dsp:sp>
    <dsp:sp modelId="{DE6FA738-29BC-4066-8034-134D98A9C37B}">
      <dsp:nvSpPr>
        <dsp:cNvPr id="0" name=""/>
        <dsp:cNvSpPr/>
      </dsp:nvSpPr>
      <dsp:spPr>
        <a:xfrm>
          <a:off x="3333194" y="1571635"/>
          <a:ext cx="1838086" cy="29767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Enhance existing orientation with antiracism</a:t>
          </a:r>
        </a:p>
        <a:p>
          <a:pPr marL="171450" lvl="1" indent="-171450" algn="l" defTabSz="800100">
            <a:lnSpc>
              <a:spcPct val="90000"/>
            </a:lnSpc>
            <a:spcBef>
              <a:spcPct val="0"/>
            </a:spcBef>
            <a:spcAft>
              <a:spcPct val="15000"/>
            </a:spcAft>
            <a:buChar char="•"/>
          </a:pPr>
          <a:r>
            <a:rPr lang="en-US" sz="1800" kern="1200" dirty="0"/>
            <a:t>Provide on-going onboarding for new employees </a:t>
          </a:r>
        </a:p>
      </dsp:txBody>
      <dsp:txXfrm>
        <a:off x="3387030" y="1625471"/>
        <a:ext cx="1730414" cy="2869078"/>
      </dsp:txXfrm>
    </dsp:sp>
    <dsp:sp modelId="{62AB3C60-AC0A-44C3-8596-0800BB91CC22}">
      <dsp:nvSpPr>
        <dsp:cNvPr id="0" name=""/>
        <dsp:cNvSpPr/>
      </dsp:nvSpPr>
      <dsp:spPr>
        <a:xfrm>
          <a:off x="5073452" y="992143"/>
          <a:ext cx="590732" cy="457630"/>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073452" y="1083669"/>
        <a:ext cx="453443" cy="274578"/>
      </dsp:txXfrm>
    </dsp:sp>
    <dsp:sp modelId="{9B2D0D07-D642-4602-8F50-C182536E4A1A}">
      <dsp:nvSpPr>
        <dsp:cNvPr id="0" name=""/>
        <dsp:cNvSpPr/>
      </dsp:nvSpPr>
      <dsp:spPr>
        <a:xfrm>
          <a:off x="5909394" y="870281"/>
          <a:ext cx="1838086" cy="105203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Timing</a:t>
          </a:r>
        </a:p>
      </dsp:txBody>
      <dsp:txXfrm>
        <a:off x="5909394" y="870281"/>
        <a:ext cx="1838086" cy="701354"/>
      </dsp:txXfrm>
    </dsp:sp>
    <dsp:sp modelId="{54FD17FC-AB74-47C0-A5C3-2F0C3DA41A64}">
      <dsp:nvSpPr>
        <dsp:cNvPr id="0" name=""/>
        <dsp:cNvSpPr/>
      </dsp:nvSpPr>
      <dsp:spPr>
        <a:xfrm>
          <a:off x="6285870" y="1571635"/>
          <a:ext cx="1838086" cy="29767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Enhanced orientation in place by May, 2025</a:t>
          </a:r>
        </a:p>
      </dsp:txBody>
      <dsp:txXfrm>
        <a:off x="6339706" y="1625471"/>
        <a:ext cx="1730414" cy="28690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C6F2C-E272-4BD3-B4A3-6108171A93C0}">
      <dsp:nvSpPr>
        <dsp:cNvPr id="0" name=""/>
        <dsp:cNvSpPr/>
      </dsp:nvSpPr>
      <dsp:spPr>
        <a:xfrm>
          <a:off x="97350" y="430075"/>
          <a:ext cx="1743791" cy="2808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Lead(s)</a:t>
          </a:r>
        </a:p>
      </dsp:txBody>
      <dsp:txXfrm>
        <a:off x="97350" y="430075"/>
        <a:ext cx="1743791" cy="697516"/>
      </dsp:txXfrm>
    </dsp:sp>
    <dsp:sp modelId="{B8334AB5-2B38-4515-B4A5-D168518FFA50}">
      <dsp:nvSpPr>
        <dsp:cNvPr id="0" name=""/>
        <dsp:cNvSpPr/>
      </dsp:nvSpPr>
      <dsp:spPr>
        <a:xfrm>
          <a:off x="543317" y="1127591"/>
          <a:ext cx="1365472" cy="3861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Michiko Kealoha</a:t>
          </a:r>
        </a:p>
        <a:p>
          <a:pPr marL="114300" lvl="1" indent="-114300" algn="l" defTabSz="533400">
            <a:lnSpc>
              <a:spcPct val="90000"/>
            </a:lnSpc>
            <a:spcBef>
              <a:spcPct val="0"/>
            </a:spcBef>
            <a:spcAft>
              <a:spcPct val="15000"/>
            </a:spcAft>
            <a:buChar char="•"/>
          </a:pPr>
          <a:r>
            <a:rPr lang="en-US" sz="1200" kern="1200" dirty="0"/>
            <a:t>Gampi Shankar</a:t>
          </a:r>
        </a:p>
        <a:p>
          <a:pPr marL="114300" lvl="1" indent="-114300" algn="l" defTabSz="533400">
            <a:lnSpc>
              <a:spcPct val="90000"/>
            </a:lnSpc>
            <a:spcBef>
              <a:spcPct val="0"/>
            </a:spcBef>
            <a:spcAft>
              <a:spcPct val="15000"/>
            </a:spcAft>
            <a:buChar char="•"/>
          </a:pPr>
          <a:r>
            <a:rPr lang="en-US" sz="1200" kern="1200" dirty="0"/>
            <a:t>Alex Claxton</a:t>
          </a:r>
        </a:p>
        <a:p>
          <a:pPr marL="114300" lvl="1" indent="-114300" algn="l" defTabSz="533400">
            <a:lnSpc>
              <a:spcPct val="90000"/>
            </a:lnSpc>
            <a:spcBef>
              <a:spcPct val="0"/>
            </a:spcBef>
            <a:spcAft>
              <a:spcPct val="15000"/>
            </a:spcAft>
            <a:buChar char="•"/>
          </a:pPr>
          <a:r>
            <a:rPr lang="en-US" sz="1200" kern="1200" dirty="0"/>
            <a:t>Karen Engel</a:t>
          </a:r>
        </a:p>
      </dsp:txBody>
      <dsp:txXfrm>
        <a:off x="583310" y="1167584"/>
        <a:ext cx="1285486" cy="3781014"/>
      </dsp:txXfrm>
    </dsp:sp>
    <dsp:sp modelId="{1AB1E80D-0DE2-40AC-9B12-12A7920E4643}">
      <dsp:nvSpPr>
        <dsp:cNvPr id="0" name=""/>
        <dsp:cNvSpPr/>
      </dsp:nvSpPr>
      <dsp:spPr>
        <a:xfrm>
          <a:off x="2102440" y="561756"/>
          <a:ext cx="553953" cy="43415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102440" y="648587"/>
        <a:ext cx="423707" cy="260491"/>
      </dsp:txXfrm>
    </dsp:sp>
    <dsp:sp modelId="{EE3929A1-92E3-44AF-A9A7-F7B82CB86785}">
      <dsp:nvSpPr>
        <dsp:cNvPr id="0" name=""/>
        <dsp:cNvSpPr/>
      </dsp:nvSpPr>
      <dsp:spPr>
        <a:xfrm>
          <a:off x="2886336" y="430075"/>
          <a:ext cx="1743791" cy="280800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Desired Outcomes</a:t>
          </a:r>
        </a:p>
      </dsp:txBody>
      <dsp:txXfrm>
        <a:off x="2886336" y="430075"/>
        <a:ext cx="1743791" cy="697516"/>
      </dsp:txXfrm>
    </dsp:sp>
    <dsp:sp modelId="{DE6FA738-29BC-4066-8034-134D98A9C37B}">
      <dsp:nvSpPr>
        <dsp:cNvPr id="0" name=""/>
        <dsp:cNvSpPr/>
      </dsp:nvSpPr>
      <dsp:spPr>
        <a:xfrm>
          <a:off x="2609037" y="1127591"/>
          <a:ext cx="3012714" cy="3861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Ensure all student survey (CCSSE, PTK, Graduation) data are given to Councils, Committees, and programs who are in a position to take action in response.</a:t>
          </a:r>
        </a:p>
        <a:p>
          <a:pPr marL="114300" lvl="1" indent="-114300" algn="l" defTabSz="533400">
            <a:lnSpc>
              <a:spcPct val="90000"/>
            </a:lnSpc>
            <a:spcBef>
              <a:spcPct val="0"/>
            </a:spcBef>
            <a:spcAft>
              <a:spcPct val="15000"/>
            </a:spcAft>
            <a:buChar char="•"/>
          </a:pPr>
          <a:r>
            <a:rPr lang="en-US" sz="1200" kern="1200" dirty="0"/>
            <a:t>Support academic and student support services who are incorporating student voice in program assessments via student surveys to assess their Service Area Outcomes (SAOs)</a:t>
          </a:r>
        </a:p>
        <a:p>
          <a:pPr marL="114300" lvl="1" indent="-114300" algn="l" defTabSz="533400">
            <a:lnSpc>
              <a:spcPct val="90000"/>
            </a:lnSpc>
            <a:spcBef>
              <a:spcPct val="0"/>
            </a:spcBef>
            <a:spcAft>
              <a:spcPct val="15000"/>
            </a:spcAft>
            <a:buChar char="•"/>
          </a:pPr>
          <a:r>
            <a:rPr lang="en-US" sz="1200" kern="1200" dirty="0"/>
            <a:t>Classified Senate will present committee and council assignments and openings to managers to College Council at its first meeting in Fall 2024 in order to better support classified representation and participation.</a:t>
          </a:r>
        </a:p>
        <a:p>
          <a:pPr marL="114300" lvl="1" indent="-114300" algn="l" defTabSz="533400">
            <a:lnSpc>
              <a:spcPct val="90000"/>
            </a:lnSpc>
            <a:spcBef>
              <a:spcPct val="0"/>
            </a:spcBef>
            <a:spcAft>
              <a:spcPct val="15000"/>
            </a:spcAft>
            <a:buChar char="•"/>
          </a:pPr>
          <a:endParaRPr lang="en-US" sz="1200" kern="1200" dirty="0"/>
        </a:p>
      </dsp:txBody>
      <dsp:txXfrm>
        <a:off x="2697276" y="1215830"/>
        <a:ext cx="2836236" cy="3684522"/>
      </dsp:txXfrm>
    </dsp:sp>
    <dsp:sp modelId="{62AB3C60-AC0A-44C3-8596-0800BB91CC22}">
      <dsp:nvSpPr>
        <dsp:cNvPr id="0" name=""/>
        <dsp:cNvSpPr/>
      </dsp:nvSpPr>
      <dsp:spPr>
        <a:xfrm>
          <a:off x="5053096" y="561756"/>
          <a:ext cx="896691" cy="434153"/>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053096" y="648587"/>
        <a:ext cx="766445" cy="260491"/>
      </dsp:txXfrm>
    </dsp:sp>
    <dsp:sp modelId="{9B2D0D07-D642-4602-8F50-C182536E4A1A}">
      <dsp:nvSpPr>
        <dsp:cNvPr id="0" name=""/>
        <dsp:cNvSpPr/>
      </dsp:nvSpPr>
      <dsp:spPr>
        <a:xfrm>
          <a:off x="6321999" y="430075"/>
          <a:ext cx="1743791" cy="280800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Timing</a:t>
          </a:r>
        </a:p>
      </dsp:txBody>
      <dsp:txXfrm>
        <a:off x="6321999" y="430075"/>
        <a:ext cx="1743791" cy="697516"/>
      </dsp:txXfrm>
    </dsp:sp>
    <dsp:sp modelId="{54FD17FC-AB74-47C0-A5C3-2F0C3DA41A64}">
      <dsp:nvSpPr>
        <dsp:cNvPr id="0" name=""/>
        <dsp:cNvSpPr/>
      </dsp:nvSpPr>
      <dsp:spPr>
        <a:xfrm>
          <a:off x="6679161" y="1127591"/>
          <a:ext cx="1743791" cy="3861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Survey data out by December, 2024</a:t>
          </a:r>
        </a:p>
        <a:p>
          <a:pPr marL="114300" lvl="1" indent="-114300" algn="l" defTabSz="533400">
            <a:lnSpc>
              <a:spcPct val="90000"/>
            </a:lnSpc>
            <a:spcBef>
              <a:spcPct val="0"/>
            </a:spcBef>
            <a:spcAft>
              <a:spcPct val="15000"/>
            </a:spcAft>
            <a:buChar char="•"/>
          </a:pPr>
          <a:r>
            <a:rPr lang="en-US" sz="1200" kern="1200" dirty="0"/>
            <a:t>SAO’s assessed by May, 2024</a:t>
          </a:r>
        </a:p>
        <a:p>
          <a:pPr marL="114300" lvl="1" indent="-114300" algn="l" defTabSz="533400">
            <a:lnSpc>
              <a:spcPct val="90000"/>
            </a:lnSpc>
            <a:spcBef>
              <a:spcPct val="0"/>
            </a:spcBef>
            <a:spcAft>
              <a:spcPct val="15000"/>
            </a:spcAft>
            <a:buChar char="•"/>
          </a:pPr>
          <a:r>
            <a:rPr lang="en-US" sz="1200" kern="1200" dirty="0"/>
            <a:t>Classified Staff committee and council representatives available early Fall 2024</a:t>
          </a:r>
        </a:p>
      </dsp:txBody>
      <dsp:txXfrm>
        <a:off x="6730235" y="1178665"/>
        <a:ext cx="1641643" cy="37588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C6F2C-E272-4BD3-B4A3-6108171A93C0}">
      <dsp:nvSpPr>
        <dsp:cNvPr id="0" name=""/>
        <dsp:cNvSpPr/>
      </dsp:nvSpPr>
      <dsp:spPr>
        <a:xfrm>
          <a:off x="2773" y="2041558"/>
          <a:ext cx="1531739" cy="8766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dirty="0"/>
            <a:t>Lead(s)</a:t>
          </a:r>
        </a:p>
      </dsp:txBody>
      <dsp:txXfrm>
        <a:off x="2773" y="2041558"/>
        <a:ext cx="1531739" cy="584461"/>
      </dsp:txXfrm>
    </dsp:sp>
    <dsp:sp modelId="{B8334AB5-2B38-4515-B4A5-D168518FFA50}">
      <dsp:nvSpPr>
        <dsp:cNvPr id="0" name=""/>
        <dsp:cNvSpPr/>
      </dsp:nvSpPr>
      <dsp:spPr>
        <a:xfrm>
          <a:off x="326443" y="2819245"/>
          <a:ext cx="1531739" cy="145934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Karen Engel</a:t>
          </a:r>
        </a:p>
        <a:p>
          <a:pPr marL="114300" lvl="1" indent="-114300" algn="l" defTabSz="666750">
            <a:lnSpc>
              <a:spcPct val="90000"/>
            </a:lnSpc>
            <a:spcBef>
              <a:spcPct val="0"/>
            </a:spcBef>
            <a:spcAft>
              <a:spcPct val="15000"/>
            </a:spcAft>
            <a:buChar char="•"/>
          </a:pPr>
          <a:r>
            <a:rPr lang="en-US" sz="1500" kern="1200" dirty="0"/>
            <a:t>Ron Andrade</a:t>
          </a:r>
        </a:p>
      </dsp:txBody>
      <dsp:txXfrm>
        <a:off x="369186" y="2861988"/>
        <a:ext cx="1446253" cy="1373858"/>
      </dsp:txXfrm>
    </dsp:sp>
    <dsp:sp modelId="{1AB1E80D-0DE2-40AC-9B12-12A7920E4643}">
      <dsp:nvSpPr>
        <dsp:cNvPr id="0" name=""/>
        <dsp:cNvSpPr/>
      </dsp:nvSpPr>
      <dsp:spPr>
        <a:xfrm rot="42983">
          <a:off x="1848620" y="2251512"/>
          <a:ext cx="771381" cy="38135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848624" y="2327069"/>
        <a:ext cx="656974" cy="228814"/>
      </dsp:txXfrm>
    </dsp:sp>
    <dsp:sp modelId="{EE3929A1-92E3-44AF-A9A7-F7B82CB86785}">
      <dsp:nvSpPr>
        <dsp:cNvPr id="0" name=""/>
        <dsp:cNvSpPr/>
      </dsp:nvSpPr>
      <dsp:spPr>
        <a:xfrm>
          <a:off x="2989834" y="2078908"/>
          <a:ext cx="1531739" cy="876692"/>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dirty="0"/>
            <a:t>Desired Outcomes</a:t>
          </a:r>
        </a:p>
      </dsp:txBody>
      <dsp:txXfrm>
        <a:off x="2989834" y="2078908"/>
        <a:ext cx="1531739" cy="584461"/>
      </dsp:txXfrm>
    </dsp:sp>
    <dsp:sp modelId="{DE6FA738-29BC-4066-8034-134D98A9C37B}">
      <dsp:nvSpPr>
        <dsp:cNvPr id="0" name=""/>
        <dsp:cNvSpPr/>
      </dsp:nvSpPr>
      <dsp:spPr>
        <a:xfrm>
          <a:off x="2463336" y="2725558"/>
          <a:ext cx="3212194" cy="162800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Complete a 2nd evaluation of Interest Area Success Teams</a:t>
          </a:r>
        </a:p>
        <a:p>
          <a:pPr marL="114300" lvl="1" indent="-114300" algn="l" defTabSz="666750">
            <a:lnSpc>
              <a:spcPct val="90000"/>
            </a:lnSpc>
            <a:spcBef>
              <a:spcPct val="0"/>
            </a:spcBef>
            <a:spcAft>
              <a:spcPct val="15000"/>
            </a:spcAft>
            <a:buChar char="•"/>
          </a:pPr>
          <a:r>
            <a:rPr lang="en-US" sz="1500" kern="1200" dirty="0"/>
            <a:t>Complete a more in-depth evaluation of Tutoring, Instructional Aide support, and the STEM/Writing centers</a:t>
          </a:r>
        </a:p>
      </dsp:txBody>
      <dsp:txXfrm>
        <a:off x="2511019" y="2773241"/>
        <a:ext cx="3116828" cy="1532642"/>
      </dsp:txXfrm>
    </dsp:sp>
    <dsp:sp modelId="{62AB3C60-AC0A-44C3-8596-0800BB91CC22}">
      <dsp:nvSpPr>
        <dsp:cNvPr id="0" name=""/>
        <dsp:cNvSpPr/>
      </dsp:nvSpPr>
      <dsp:spPr>
        <a:xfrm rot="21579492">
          <a:off x="5059252" y="2210151"/>
          <a:ext cx="948151" cy="381358"/>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059253" y="2286764"/>
        <a:ext cx="833744" cy="228814"/>
      </dsp:txXfrm>
    </dsp:sp>
    <dsp:sp modelId="{9B2D0D07-D642-4602-8F50-C182536E4A1A}">
      <dsp:nvSpPr>
        <dsp:cNvPr id="0" name=""/>
        <dsp:cNvSpPr/>
      </dsp:nvSpPr>
      <dsp:spPr>
        <a:xfrm>
          <a:off x="6310507" y="2059098"/>
          <a:ext cx="1531739" cy="87669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kern="1200" dirty="0"/>
            <a:t>Timing</a:t>
          </a:r>
        </a:p>
      </dsp:txBody>
      <dsp:txXfrm>
        <a:off x="6310507" y="2059098"/>
        <a:ext cx="1531739" cy="584461"/>
      </dsp:txXfrm>
    </dsp:sp>
    <dsp:sp modelId="{54FD17FC-AB74-47C0-A5C3-2F0C3DA41A64}">
      <dsp:nvSpPr>
        <dsp:cNvPr id="0" name=""/>
        <dsp:cNvSpPr/>
      </dsp:nvSpPr>
      <dsp:spPr>
        <a:xfrm>
          <a:off x="6505780" y="2829026"/>
          <a:ext cx="1510003" cy="150844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May 2025</a:t>
          </a:r>
        </a:p>
      </dsp:txBody>
      <dsp:txXfrm>
        <a:off x="6549961" y="2873207"/>
        <a:ext cx="1421641" cy="14200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C6F2C-E272-4BD3-B4A3-6108171A93C0}">
      <dsp:nvSpPr>
        <dsp:cNvPr id="0" name=""/>
        <dsp:cNvSpPr/>
      </dsp:nvSpPr>
      <dsp:spPr>
        <a:xfrm>
          <a:off x="4042" y="1524933"/>
          <a:ext cx="1838086" cy="60480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Lead(s)</a:t>
          </a:r>
        </a:p>
      </dsp:txBody>
      <dsp:txXfrm>
        <a:off x="4042" y="1524933"/>
        <a:ext cx="1838086" cy="403200"/>
      </dsp:txXfrm>
    </dsp:sp>
    <dsp:sp modelId="{B8334AB5-2B38-4515-B4A5-D168518FFA50}">
      <dsp:nvSpPr>
        <dsp:cNvPr id="0" name=""/>
        <dsp:cNvSpPr/>
      </dsp:nvSpPr>
      <dsp:spPr>
        <a:xfrm>
          <a:off x="380518" y="1928133"/>
          <a:ext cx="1838086" cy="19655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Wissem Bennani</a:t>
          </a:r>
        </a:p>
        <a:p>
          <a:pPr marL="114300" lvl="1" indent="-114300" algn="l" defTabSz="622300">
            <a:lnSpc>
              <a:spcPct val="90000"/>
            </a:lnSpc>
            <a:spcBef>
              <a:spcPct val="0"/>
            </a:spcBef>
            <a:spcAft>
              <a:spcPct val="15000"/>
            </a:spcAft>
            <a:buChar char="•"/>
          </a:pPr>
          <a:r>
            <a:rPr lang="en-US" sz="1400" b="0" kern="1200" dirty="0"/>
            <a:t>EMP 3.2 Group</a:t>
          </a:r>
        </a:p>
      </dsp:txBody>
      <dsp:txXfrm>
        <a:off x="434354" y="1981969"/>
        <a:ext cx="1730414" cy="1857927"/>
      </dsp:txXfrm>
    </dsp:sp>
    <dsp:sp modelId="{1AB1E80D-0DE2-40AC-9B12-12A7920E4643}">
      <dsp:nvSpPr>
        <dsp:cNvPr id="0" name=""/>
        <dsp:cNvSpPr/>
      </dsp:nvSpPr>
      <dsp:spPr>
        <a:xfrm>
          <a:off x="2120776" y="1497718"/>
          <a:ext cx="590732" cy="45763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120776" y="1589244"/>
        <a:ext cx="453443" cy="274578"/>
      </dsp:txXfrm>
    </dsp:sp>
    <dsp:sp modelId="{EE3929A1-92E3-44AF-A9A7-F7B82CB86785}">
      <dsp:nvSpPr>
        <dsp:cNvPr id="0" name=""/>
        <dsp:cNvSpPr/>
      </dsp:nvSpPr>
      <dsp:spPr>
        <a:xfrm>
          <a:off x="2956718" y="1524933"/>
          <a:ext cx="1838086" cy="604800"/>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Desired Outcomes</a:t>
          </a:r>
        </a:p>
      </dsp:txBody>
      <dsp:txXfrm>
        <a:off x="2956718" y="1524933"/>
        <a:ext cx="1838086" cy="403200"/>
      </dsp:txXfrm>
    </dsp:sp>
    <dsp:sp modelId="{DE6FA738-29BC-4066-8034-134D98A9C37B}">
      <dsp:nvSpPr>
        <dsp:cNvPr id="0" name=""/>
        <dsp:cNvSpPr/>
      </dsp:nvSpPr>
      <dsp:spPr>
        <a:xfrm>
          <a:off x="3333194" y="1928133"/>
          <a:ext cx="1838086" cy="19655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Host listening sessions in EPA and Belle Haven</a:t>
          </a:r>
        </a:p>
        <a:p>
          <a:pPr marL="114300" lvl="1" indent="-114300" algn="l" defTabSz="622300">
            <a:lnSpc>
              <a:spcPct val="90000"/>
            </a:lnSpc>
            <a:spcBef>
              <a:spcPct val="0"/>
            </a:spcBef>
            <a:spcAft>
              <a:spcPct val="15000"/>
            </a:spcAft>
            <a:buChar char="•"/>
          </a:pPr>
          <a:r>
            <a:rPr lang="en-US" sz="1400" kern="1200" dirty="0"/>
            <a:t>Identify new partners in N. Fair Oaks, Belle Haven and EPA</a:t>
          </a:r>
        </a:p>
        <a:p>
          <a:pPr marL="114300" lvl="1" indent="-114300" algn="l" defTabSz="622300">
            <a:lnSpc>
              <a:spcPct val="90000"/>
            </a:lnSpc>
            <a:spcBef>
              <a:spcPct val="0"/>
            </a:spcBef>
            <a:spcAft>
              <a:spcPct val="15000"/>
            </a:spcAft>
            <a:buChar char="•"/>
          </a:pPr>
          <a:endParaRPr lang="en-US" sz="1400" kern="1200" dirty="0"/>
        </a:p>
      </dsp:txBody>
      <dsp:txXfrm>
        <a:off x="3387030" y="1981969"/>
        <a:ext cx="1730414" cy="1857927"/>
      </dsp:txXfrm>
    </dsp:sp>
    <dsp:sp modelId="{62AB3C60-AC0A-44C3-8596-0800BB91CC22}">
      <dsp:nvSpPr>
        <dsp:cNvPr id="0" name=""/>
        <dsp:cNvSpPr/>
      </dsp:nvSpPr>
      <dsp:spPr>
        <a:xfrm>
          <a:off x="5073452" y="1497718"/>
          <a:ext cx="590732" cy="457630"/>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073452" y="1589244"/>
        <a:ext cx="453443" cy="274578"/>
      </dsp:txXfrm>
    </dsp:sp>
    <dsp:sp modelId="{9B2D0D07-D642-4602-8F50-C182536E4A1A}">
      <dsp:nvSpPr>
        <dsp:cNvPr id="0" name=""/>
        <dsp:cNvSpPr/>
      </dsp:nvSpPr>
      <dsp:spPr>
        <a:xfrm>
          <a:off x="5909394" y="1524933"/>
          <a:ext cx="1838086" cy="604800"/>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Timing</a:t>
          </a:r>
        </a:p>
      </dsp:txBody>
      <dsp:txXfrm>
        <a:off x="5909394" y="1524933"/>
        <a:ext cx="1838086" cy="403200"/>
      </dsp:txXfrm>
    </dsp:sp>
    <dsp:sp modelId="{54FD17FC-AB74-47C0-A5C3-2F0C3DA41A64}">
      <dsp:nvSpPr>
        <dsp:cNvPr id="0" name=""/>
        <dsp:cNvSpPr/>
      </dsp:nvSpPr>
      <dsp:spPr>
        <a:xfrm>
          <a:off x="6285870" y="1928133"/>
          <a:ext cx="1838086" cy="19655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Complete listening sessions by December, 2024</a:t>
          </a:r>
        </a:p>
        <a:p>
          <a:pPr marL="114300" lvl="1" indent="-114300" algn="l" defTabSz="622300">
            <a:lnSpc>
              <a:spcPct val="90000"/>
            </a:lnSpc>
            <a:spcBef>
              <a:spcPct val="0"/>
            </a:spcBef>
            <a:spcAft>
              <a:spcPct val="15000"/>
            </a:spcAft>
            <a:buChar char="•"/>
          </a:pPr>
          <a:r>
            <a:rPr lang="en-US" sz="1400" kern="1200" dirty="0"/>
            <a:t>Recommendations for future actions to PBC by spring 2025</a:t>
          </a:r>
        </a:p>
      </dsp:txBody>
      <dsp:txXfrm>
        <a:off x="6339706" y="1981969"/>
        <a:ext cx="1730414" cy="18579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C6F2C-E272-4BD3-B4A3-6108171A93C0}">
      <dsp:nvSpPr>
        <dsp:cNvPr id="0" name=""/>
        <dsp:cNvSpPr/>
      </dsp:nvSpPr>
      <dsp:spPr>
        <a:xfrm>
          <a:off x="4042" y="933056"/>
          <a:ext cx="1838086" cy="105203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Lead(s)</a:t>
          </a:r>
        </a:p>
      </dsp:txBody>
      <dsp:txXfrm>
        <a:off x="4042" y="933056"/>
        <a:ext cx="1838086" cy="701354"/>
      </dsp:txXfrm>
    </dsp:sp>
    <dsp:sp modelId="{B8334AB5-2B38-4515-B4A5-D168518FFA50}">
      <dsp:nvSpPr>
        <dsp:cNvPr id="0" name=""/>
        <dsp:cNvSpPr/>
      </dsp:nvSpPr>
      <dsp:spPr>
        <a:xfrm>
          <a:off x="380518" y="1634410"/>
          <a:ext cx="1838086" cy="28512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Max Hartman</a:t>
          </a:r>
        </a:p>
        <a:p>
          <a:pPr marL="171450" lvl="1" indent="-171450" algn="l" defTabSz="800100">
            <a:lnSpc>
              <a:spcPct val="90000"/>
            </a:lnSpc>
            <a:spcBef>
              <a:spcPct val="0"/>
            </a:spcBef>
            <a:spcAft>
              <a:spcPct val="15000"/>
            </a:spcAft>
            <a:buChar char="•"/>
          </a:pPr>
          <a:r>
            <a:rPr lang="en-US" sz="1800" kern="1200" dirty="0"/>
            <a:t>Gonzalo Arrizon</a:t>
          </a:r>
        </a:p>
        <a:p>
          <a:pPr marL="171450" lvl="1" indent="-171450" algn="l" defTabSz="800100">
            <a:lnSpc>
              <a:spcPct val="90000"/>
            </a:lnSpc>
            <a:spcBef>
              <a:spcPct val="0"/>
            </a:spcBef>
            <a:spcAft>
              <a:spcPct val="15000"/>
            </a:spcAft>
            <a:buChar char="•"/>
          </a:pPr>
          <a:r>
            <a:rPr lang="en-US" sz="1800" kern="1200" dirty="0"/>
            <a:t>Mary Ho</a:t>
          </a:r>
        </a:p>
        <a:p>
          <a:pPr marL="171450" lvl="1" indent="-171450" algn="l" defTabSz="800100">
            <a:lnSpc>
              <a:spcPct val="90000"/>
            </a:lnSpc>
            <a:spcBef>
              <a:spcPct val="0"/>
            </a:spcBef>
            <a:spcAft>
              <a:spcPct val="15000"/>
            </a:spcAft>
            <a:buChar char="•"/>
          </a:pPr>
          <a:r>
            <a:rPr lang="en-US" sz="1800" kern="1200" dirty="0"/>
            <a:t>Alex Claxton</a:t>
          </a:r>
        </a:p>
        <a:p>
          <a:pPr marL="171450" lvl="1" indent="-171450" algn="l" defTabSz="800100">
            <a:lnSpc>
              <a:spcPct val="90000"/>
            </a:lnSpc>
            <a:spcBef>
              <a:spcPct val="0"/>
            </a:spcBef>
            <a:spcAft>
              <a:spcPct val="15000"/>
            </a:spcAft>
            <a:buChar char="•"/>
          </a:pPr>
          <a:r>
            <a:rPr lang="en-US" sz="1800" kern="1200" dirty="0"/>
            <a:t>Honors, PTK, MESA leads</a:t>
          </a:r>
        </a:p>
        <a:p>
          <a:pPr marL="171450" lvl="1" indent="-171450" algn="l" defTabSz="800100">
            <a:lnSpc>
              <a:spcPct val="90000"/>
            </a:lnSpc>
            <a:spcBef>
              <a:spcPct val="0"/>
            </a:spcBef>
            <a:spcAft>
              <a:spcPct val="15000"/>
            </a:spcAft>
            <a:buChar char="•"/>
          </a:pPr>
          <a:endParaRPr lang="en-US" sz="1800" kern="1200" dirty="0"/>
        </a:p>
      </dsp:txBody>
      <dsp:txXfrm>
        <a:off x="434354" y="1688246"/>
        <a:ext cx="1730414" cy="2743528"/>
      </dsp:txXfrm>
    </dsp:sp>
    <dsp:sp modelId="{1AB1E80D-0DE2-40AC-9B12-12A7920E4643}">
      <dsp:nvSpPr>
        <dsp:cNvPr id="0" name=""/>
        <dsp:cNvSpPr/>
      </dsp:nvSpPr>
      <dsp:spPr>
        <a:xfrm>
          <a:off x="2120776" y="1054918"/>
          <a:ext cx="590732" cy="45763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120776" y="1146444"/>
        <a:ext cx="453443" cy="274578"/>
      </dsp:txXfrm>
    </dsp:sp>
    <dsp:sp modelId="{EE3929A1-92E3-44AF-A9A7-F7B82CB86785}">
      <dsp:nvSpPr>
        <dsp:cNvPr id="0" name=""/>
        <dsp:cNvSpPr/>
      </dsp:nvSpPr>
      <dsp:spPr>
        <a:xfrm>
          <a:off x="2956718" y="933056"/>
          <a:ext cx="1838086" cy="1052031"/>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Desired Outcomes</a:t>
          </a:r>
        </a:p>
      </dsp:txBody>
      <dsp:txXfrm>
        <a:off x="2956718" y="933056"/>
        <a:ext cx="1838086" cy="701354"/>
      </dsp:txXfrm>
    </dsp:sp>
    <dsp:sp modelId="{DE6FA738-29BC-4066-8034-134D98A9C37B}">
      <dsp:nvSpPr>
        <dsp:cNvPr id="0" name=""/>
        <dsp:cNvSpPr/>
      </dsp:nvSpPr>
      <dsp:spPr>
        <a:xfrm>
          <a:off x="3333194" y="1634410"/>
          <a:ext cx="1838086" cy="28512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Evaluate the 2021-2024 Transfer Plan</a:t>
          </a:r>
        </a:p>
        <a:p>
          <a:pPr marL="171450" lvl="1" indent="-171450" algn="l" defTabSz="800100">
            <a:lnSpc>
              <a:spcPct val="90000"/>
            </a:lnSpc>
            <a:spcBef>
              <a:spcPct val="0"/>
            </a:spcBef>
            <a:spcAft>
              <a:spcPct val="15000"/>
            </a:spcAft>
            <a:buChar char="•"/>
          </a:pPr>
          <a:r>
            <a:rPr lang="en-US" sz="1800" kern="1200" dirty="0"/>
            <a:t>Develop a new Transfer Center Plan for 2024-27</a:t>
          </a:r>
        </a:p>
      </dsp:txBody>
      <dsp:txXfrm>
        <a:off x="3387030" y="1688246"/>
        <a:ext cx="1730414" cy="2743528"/>
      </dsp:txXfrm>
    </dsp:sp>
    <dsp:sp modelId="{62AB3C60-AC0A-44C3-8596-0800BB91CC22}">
      <dsp:nvSpPr>
        <dsp:cNvPr id="0" name=""/>
        <dsp:cNvSpPr/>
      </dsp:nvSpPr>
      <dsp:spPr>
        <a:xfrm>
          <a:off x="5073452" y="1054918"/>
          <a:ext cx="590732" cy="457630"/>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073452" y="1146444"/>
        <a:ext cx="453443" cy="274578"/>
      </dsp:txXfrm>
    </dsp:sp>
    <dsp:sp modelId="{9B2D0D07-D642-4602-8F50-C182536E4A1A}">
      <dsp:nvSpPr>
        <dsp:cNvPr id="0" name=""/>
        <dsp:cNvSpPr/>
      </dsp:nvSpPr>
      <dsp:spPr>
        <a:xfrm>
          <a:off x="5909394" y="933056"/>
          <a:ext cx="1838086" cy="1052031"/>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t>Timing</a:t>
          </a:r>
        </a:p>
      </dsp:txBody>
      <dsp:txXfrm>
        <a:off x="5909394" y="933056"/>
        <a:ext cx="1838086" cy="701354"/>
      </dsp:txXfrm>
    </dsp:sp>
    <dsp:sp modelId="{54FD17FC-AB74-47C0-A5C3-2F0C3DA41A64}">
      <dsp:nvSpPr>
        <dsp:cNvPr id="0" name=""/>
        <dsp:cNvSpPr/>
      </dsp:nvSpPr>
      <dsp:spPr>
        <a:xfrm>
          <a:off x="6285870" y="1634410"/>
          <a:ext cx="1838086" cy="28512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Evaluation completed by December, 2024</a:t>
          </a:r>
        </a:p>
        <a:p>
          <a:pPr marL="171450" lvl="1" indent="-171450" algn="l" defTabSz="800100">
            <a:lnSpc>
              <a:spcPct val="90000"/>
            </a:lnSpc>
            <a:spcBef>
              <a:spcPct val="0"/>
            </a:spcBef>
            <a:spcAft>
              <a:spcPct val="15000"/>
            </a:spcAft>
            <a:buChar char="•"/>
          </a:pPr>
          <a:r>
            <a:rPr lang="en-US" sz="1800" kern="1200" dirty="0"/>
            <a:t>New Transfer Plan completed by May 2025</a:t>
          </a:r>
        </a:p>
      </dsp:txBody>
      <dsp:txXfrm>
        <a:off x="6339706" y="1688246"/>
        <a:ext cx="1730414" cy="27435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C6F2C-E272-4BD3-B4A3-6108171A93C0}">
      <dsp:nvSpPr>
        <dsp:cNvPr id="0" name=""/>
        <dsp:cNvSpPr/>
      </dsp:nvSpPr>
      <dsp:spPr>
        <a:xfrm>
          <a:off x="458" y="290474"/>
          <a:ext cx="2129115" cy="5183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Lead(s)</a:t>
          </a:r>
        </a:p>
      </dsp:txBody>
      <dsp:txXfrm>
        <a:off x="458" y="290474"/>
        <a:ext cx="2129115" cy="345600"/>
      </dsp:txXfrm>
    </dsp:sp>
    <dsp:sp modelId="{B8334AB5-2B38-4515-B4A5-D168518FFA50}">
      <dsp:nvSpPr>
        <dsp:cNvPr id="0" name=""/>
        <dsp:cNvSpPr/>
      </dsp:nvSpPr>
      <dsp:spPr>
        <a:xfrm>
          <a:off x="436542" y="636074"/>
          <a:ext cx="2129115" cy="33264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Alex Kramer</a:t>
          </a:r>
        </a:p>
        <a:p>
          <a:pPr marL="114300" lvl="1" indent="-114300" algn="l" defTabSz="533400">
            <a:lnSpc>
              <a:spcPct val="90000"/>
            </a:lnSpc>
            <a:spcBef>
              <a:spcPct val="0"/>
            </a:spcBef>
            <a:spcAft>
              <a:spcPct val="15000"/>
            </a:spcAft>
            <a:buChar char="•"/>
          </a:pPr>
          <a:r>
            <a:rPr lang="en-US" sz="1200" kern="1200" dirty="0"/>
            <a:t>Ron Andrade</a:t>
          </a:r>
        </a:p>
        <a:p>
          <a:pPr marL="114300" lvl="1" indent="-114300" algn="l" defTabSz="533400">
            <a:lnSpc>
              <a:spcPct val="90000"/>
            </a:lnSpc>
            <a:spcBef>
              <a:spcPct val="0"/>
            </a:spcBef>
            <a:spcAft>
              <a:spcPct val="15000"/>
            </a:spcAft>
            <a:buChar char="•"/>
          </a:pPr>
          <a:r>
            <a:rPr lang="en-US" sz="1200" kern="1200" dirty="0"/>
            <a:t>Bob Haick</a:t>
          </a:r>
        </a:p>
        <a:p>
          <a:pPr marL="114300" lvl="1" indent="-114300" algn="l" defTabSz="533400">
            <a:lnSpc>
              <a:spcPct val="90000"/>
            </a:lnSpc>
            <a:spcBef>
              <a:spcPct val="0"/>
            </a:spcBef>
            <a:spcAft>
              <a:spcPct val="15000"/>
            </a:spcAft>
            <a:buChar char="•"/>
          </a:pPr>
          <a:r>
            <a:rPr lang="en-US" sz="1200" kern="1200" dirty="0"/>
            <a:t>Ramki Kalyanaraman</a:t>
          </a:r>
        </a:p>
        <a:p>
          <a:pPr marL="114300" lvl="1" indent="-114300" algn="l" defTabSz="533400">
            <a:lnSpc>
              <a:spcPct val="90000"/>
            </a:lnSpc>
            <a:spcBef>
              <a:spcPct val="0"/>
            </a:spcBef>
            <a:spcAft>
              <a:spcPct val="15000"/>
            </a:spcAft>
            <a:buChar char="•"/>
          </a:pPr>
          <a:r>
            <a:rPr lang="en-US" sz="1200" kern="1200" dirty="0"/>
            <a:t>Rance Bobo (MESA)</a:t>
          </a:r>
        </a:p>
      </dsp:txBody>
      <dsp:txXfrm>
        <a:off x="498902" y="698434"/>
        <a:ext cx="2004395" cy="3201680"/>
      </dsp:txXfrm>
    </dsp:sp>
    <dsp:sp modelId="{1AB1E80D-0DE2-40AC-9B12-12A7920E4643}">
      <dsp:nvSpPr>
        <dsp:cNvPr id="0" name=""/>
        <dsp:cNvSpPr/>
      </dsp:nvSpPr>
      <dsp:spPr>
        <a:xfrm>
          <a:off x="2452340" y="198230"/>
          <a:ext cx="684264" cy="53008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452340" y="304248"/>
        <a:ext cx="525238" cy="318052"/>
      </dsp:txXfrm>
    </dsp:sp>
    <dsp:sp modelId="{EE3929A1-92E3-44AF-A9A7-F7B82CB86785}">
      <dsp:nvSpPr>
        <dsp:cNvPr id="0" name=""/>
        <dsp:cNvSpPr/>
      </dsp:nvSpPr>
      <dsp:spPr>
        <a:xfrm>
          <a:off x="3420639" y="290474"/>
          <a:ext cx="2129115" cy="518399"/>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Desired Outcomes</a:t>
          </a:r>
        </a:p>
      </dsp:txBody>
      <dsp:txXfrm>
        <a:off x="3420639" y="290474"/>
        <a:ext cx="2129115" cy="345600"/>
      </dsp:txXfrm>
    </dsp:sp>
    <dsp:sp modelId="{DE6FA738-29BC-4066-8034-134D98A9C37B}">
      <dsp:nvSpPr>
        <dsp:cNvPr id="0" name=""/>
        <dsp:cNvSpPr/>
      </dsp:nvSpPr>
      <dsp:spPr>
        <a:xfrm>
          <a:off x="3516395" y="636074"/>
          <a:ext cx="2809773" cy="33264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Explore job board options that help students find positions aligned with their field of study</a:t>
          </a:r>
        </a:p>
        <a:p>
          <a:pPr marL="114300" lvl="1" indent="-114300" algn="l" defTabSz="533400">
            <a:lnSpc>
              <a:spcPct val="90000"/>
            </a:lnSpc>
            <a:spcBef>
              <a:spcPct val="0"/>
            </a:spcBef>
            <a:spcAft>
              <a:spcPct val="15000"/>
            </a:spcAft>
            <a:buChar char="•"/>
          </a:pPr>
          <a:r>
            <a:rPr lang="en-US" sz="1200" kern="1200" dirty="0"/>
            <a:t>Expand the Career Exploration Speakers Series and align it with specific Interest Areas</a:t>
          </a:r>
        </a:p>
        <a:p>
          <a:pPr marL="114300" lvl="1" indent="-114300" algn="l" defTabSz="533400">
            <a:lnSpc>
              <a:spcPct val="90000"/>
            </a:lnSpc>
            <a:spcBef>
              <a:spcPct val="0"/>
            </a:spcBef>
            <a:spcAft>
              <a:spcPct val="15000"/>
            </a:spcAft>
            <a:buChar char="•"/>
          </a:pPr>
          <a:r>
            <a:rPr lang="en-US" sz="1200" kern="1200" dirty="0"/>
            <a:t>Broaden communication channels to enhance student engagement in career exploration activities</a:t>
          </a:r>
        </a:p>
        <a:p>
          <a:pPr marL="114300" lvl="1" indent="-114300" algn="l" defTabSz="533400">
            <a:lnSpc>
              <a:spcPct val="90000"/>
            </a:lnSpc>
            <a:spcBef>
              <a:spcPct val="0"/>
            </a:spcBef>
            <a:spcAft>
              <a:spcPct val="15000"/>
            </a:spcAft>
            <a:buChar char="•"/>
          </a:pPr>
          <a:r>
            <a:rPr lang="en-US" sz="1200" b="0" i="0" kern="1200" dirty="0"/>
            <a:t>Strengthen partnerships with regional employers to align programs with workforce needs</a:t>
          </a:r>
          <a:endParaRPr lang="en-US" sz="1200" i="0" kern="1200" dirty="0"/>
        </a:p>
      </dsp:txBody>
      <dsp:txXfrm>
        <a:off x="3598690" y="718369"/>
        <a:ext cx="2645183" cy="3161810"/>
      </dsp:txXfrm>
    </dsp:sp>
    <dsp:sp modelId="{62AB3C60-AC0A-44C3-8596-0800BB91CC22}">
      <dsp:nvSpPr>
        <dsp:cNvPr id="0" name=""/>
        <dsp:cNvSpPr/>
      </dsp:nvSpPr>
      <dsp:spPr>
        <a:xfrm>
          <a:off x="5957604" y="198230"/>
          <a:ext cx="864638" cy="530088"/>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957604" y="304248"/>
        <a:ext cx="705612" cy="318052"/>
      </dsp:txXfrm>
    </dsp:sp>
    <dsp:sp modelId="{9B2D0D07-D642-4602-8F50-C182536E4A1A}">
      <dsp:nvSpPr>
        <dsp:cNvPr id="0" name=""/>
        <dsp:cNvSpPr/>
      </dsp:nvSpPr>
      <dsp:spPr>
        <a:xfrm>
          <a:off x="7181149" y="290474"/>
          <a:ext cx="2129115" cy="518399"/>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US" sz="1200" kern="1200" dirty="0"/>
            <a:t>Timing</a:t>
          </a:r>
        </a:p>
      </dsp:txBody>
      <dsp:txXfrm>
        <a:off x="7181149" y="290474"/>
        <a:ext cx="2129115" cy="345600"/>
      </dsp:txXfrm>
    </dsp:sp>
    <dsp:sp modelId="{54FD17FC-AB74-47C0-A5C3-2F0C3DA41A64}">
      <dsp:nvSpPr>
        <dsp:cNvPr id="0" name=""/>
        <dsp:cNvSpPr/>
      </dsp:nvSpPr>
      <dsp:spPr>
        <a:xfrm>
          <a:off x="7617233" y="636074"/>
          <a:ext cx="2129115" cy="33264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i="0" kern="1200" dirty="0"/>
            <a:t>Begin to scale Speakers Series: </a:t>
          </a:r>
          <a:r>
            <a:rPr lang="en-US" sz="1200" kern="1200" dirty="0"/>
            <a:t>December 2025</a:t>
          </a:r>
        </a:p>
        <a:p>
          <a:pPr marL="114300" lvl="1" indent="-114300" algn="l" defTabSz="533400">
            <a:lnSpc>
              <a:spcPct val="90000"/>
            </a:lnSpc>
            <a:spcBef>
              <a:spcPct val="0"/>
            </a:spcBef>
            <a:spcAft>
              <a:spcPct val="15000"/>
            </a:spcAft>
            <a:buChar char="•"/>
          </a:pPr>
          <a:r>
            <a:rPr lang="en-US" sz="1200" i="0" kern="1200" dirty="0"/>
            <a:t>Explore job board options: </a:t>
          </a:r>
          <a:r>
            <a:rPr lang="en-US" sz="1200" kern="1200" dirty="0"/>
            <a:t>May 2025</a:t>
          </a:r>
        </a:p>
        <a:p>
          <a:pPr marL="114300" lvl="1" indent="-114300" algn="l" defTabSz="533400">
            <a:lnSpc>
              <a:spcPct val="90000"/>
            </a:lnSpc>
            <a:spcBef>
              <a:spcPct val="0"/>
            </a:spcBef>
            <a:spcAft>
              <a:spcPct val="15000"/>
            </a:spcAft>
            <a:buChar char="•"/>
          </a:pPr>
          <a:r>
            <a:rPr lang="en-US" sz="1200" i="0" kern="1200" dirty="0"/>
            <a:t>Track engagement:</a:t>
          </a:r>
          <a:r>
            <a:rPr lang="en-US" sz="1200" i="1" kern="1200" dirty="0"/>
            <a:t> </a:t>
          </a:r>
          <a:r>
            <a:rPr lang="en-US" sz="1200" kern="1200" dirty="0"/>
            <a:t>October 2024 - May 2025</a:t>
          </a:r>
        </a:p>
        <a:p>
          <a:pPr marL="114300" lvl="1" indent="-114300" algn="l" defTabSz="533400">
            <a:lnSpc>
              <a:spcPct val="90000"/>
            </a:lnSpc>
            <a:spcBef>
              <a:spcPct val="0"/>
            </a:spcBef>
            <a:spcAft>
              <a:spcPct val="15000"/>
            </a:spcAft>
            <a:buChar char="•"/>
          </a:pPr>
          <a:r>
            <a:rPr lang="en-US" sz="1200" kern="1200" dirty="0"/>
            <a:t>Strengthen partnerships: Ongoing</a:t>
          </a:r>
        </a:p>
      </dsp:txBody>
      <dsp:txXfrm>
        <a:off x="7679593" y="698434"/>
        <a:ext cx="2004395" cy="32016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A0306-3AA8-49C3-9E9F-8E6B49092F46}" type="datetimeFigureOut">
              <a:rPr lang="en-US" smtClean="0"/>
              <a:t>9/4/2024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A7137-CC97-4951-9F27-5A08A56F0601}" type="slidenum">
              <a:rPr lang="en-US" smtClean="0"/>
              <a:t>‹#›</a:t>
            </a:fld>
            <a:endParaRPr lang="en-US"/>
          </a:p>
        </p:txBody>
      </p:sp>
    </p:spTree>
    <p:extLst>
      <p:ext uri="{BB962C8B-B14F-4D97-AF65-F5344CB8AC3E}">
        <p14:creationId xmlns:p14="http://schemas.microsoft.com/office/powerpoint/2010/main" val="360382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Instructional Aides that report to Deans Carranza and Thompson. Evening student support should be seamless, so ensure we include CWA folks in this work. DRC has Instructional Aides – be sure to include them</a:t>
            </a:r>
            <a:r>
              <a:rPr lang="en-US"/>
              <a:t>. </a:t>
            </a:r>
            <a:endParaRPr lang="en-US" dirty="0"/>
          </a:p>
        </p:txBody>
      </p:sp>
      <p:sp>
        <p:nvSpPr>
          <p:cNvPr id="4" name="Slide Number Placeholder 3"/>
          <p:cNvSpPr>
            <a:spLocks noGrp="1"/>
          </p:cNvSpPr>
          <p:nvPr>
            <p:ph type="sldNum" sz="quarter" idx="5"/>
          </p:nvPr>
        </p:nvSpPr>
        <p:spPr/>
        <p:txBody>
          <a:bodyPr/>
          <a:lstStyle/>
          <a:p>
            <a:fld id="{005A7137-CC97-4951-9F27-5A08A56F0601}" type="slidenum">
              <a:rPr lang="en-US" smtClean="0"/>
              <a:t>9</a:t>
            </a:fld>
            <a:endParaRPr lang="en-US"/>
          </a:p>
        </p:txBody>
      </p:sp>
    </p:spTree>
    <p:extLst>
      <p:ext uri="{BB962C8B-B14F-4D97-AF65-F5344CB8AC3E}">
        <p14:creationId xmlns:p14="http://schemas.microsoft.com/office/powerpoint/2010/main" val="954171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6C00-E8C0-4E8A-A980-AF39DB33E7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EAA500-5D6F-4037-AF2B-217DB706CC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70991D-1E17-455F-9FC5-798B20D6CCDA}"/>
              </a:ext>
            </a:extLst>
          </p:cNvPr>
          <p:cNvSpPr>
            <a:spLocks noGrp="1"/>
          </p:cNvSpPr>
          <p:nvPr>
            <p:ph type="dt" sz="half" idx="10"/>
          </p:nvPr>
        </p:nvSpPr>
        <p:spPr/>
        <p:txBody>
          <a:bodyPr/>
          <a:lstStyle/>
          <a:p>
            <a:fld id="{A6E0BBD0-1483-4BBF-A7E1-CFAC18E43951}" type="datetimeFigureOut">
              <a:rPr lang="en-US" smtClean="0"/>
              <a:t>9/4/2024</a:t>
            </a:fld>
            <a:endParaRPr lang="en-US"/>
          </a:p>
        </p:txBody>
      </p:sp>
      <p:sp>
        <p:nvSpPr>
          <p:cNvPr id="5" name="Footer Placeholder 4">
            <a:extLst>
              <a:ext uri="{FF2B5EF4-FFF2-40B4-BE49-F238E27FC236}">
                <a16:creationId xmlns:a16="http://schemas.microsoft.com/office/drawing/2014/main" id="{8B165CE1-9606-4674-ABDB-85F875C09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CCC02-ACA0-4024-85BF-F1F32081B861}"/>
              </a:ext>
            </a:extLst>
          </p:cNvPr>
          <p:cNvSpPr>
            <a:spLocks noGrp="1"/>
          </p:cNvSpPr>
          <p:nvPr>
            <p:ph type="sldNum" sz="quarter" idx="12"/>
          </p:nvPr>
        </p:nvSpPr>
        <p:spPr/>
        <p:txBody>
          <a:bodyPr/>
          <a:lstStyle/>
          <a:p>
            <a:fld id="{CA6EB165-D851-48B6-AE97-A0CA5DE7B284}" type="slidenum">
              <a:rPr lang="en-US" smtClean="0"/>
              <a:t>‹#›</a:t>
            </a:fld>
            <a:endParaRPr lang="en-US"/>
          </a:p>
        </p:txBody>
      </p:sp>
    </p:spTree>
    <p:extLst>
      <p:ext uri="{BB962C8B-B14F-4D97-AF65-F5344CB8AC3E}">
        <p14:creationId xmlns:p14="http://schemas.microsoft.com/office/powerpoint/2010/main" val="1519829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CA3A4-E404-4229-8C8A-0543FCC088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AB838A-F7FE-4638-A03E-77E5EA3908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886D7A-64A9-4F66-8C9F-46E34E416017}"/>
              </a:ext>
            </a:extLst>
          </p:cNvPr>
          <p:cNvSpPr>
            <a:spLocks noGrp="1"/>
          </p:cNvSpPr>
          <p:nvPr>
            <p:ph type="dt" sz="half" idx="10"/>
          </p:nvPr>
        </p:nvSpPr>
        <p:spPr/>
        <p:txBody>
          <a:bodyPr/>
          <a:lstStyle/>
          <a:p>
            <a:fld id="{A6E0BBD0-1483-4BBF-A7E1-CFAC18E43951}" type="datetimeFigureOut">
              <a:rPr lang="en-US" smtClean="0"/>
              <a:t>9/4/2024</a:t>
            </a:fld>
            <a:endParaRPr lang="en-US"/>
          </a:p>
        </p:txBody>
      </p:sp>
      <p:sp>
        <p:nvSpPr>
          <p:cNvPr id="5" name="Footer Placeholder 4">
            <a:extLst>
              <a:ext uri="{FF2B5EF4-FFF2-40B4-BE49-F238E27FC236}">
                <a16:creationId xmlns:a16="http://schemas.microsoft.com/office/drawing/2014/main" id="{163AD0FD-5E40-4E3E-831C-4859B38F1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2CA0E-FBE8-44F0-A63E-FE265CFB31B9}"/>
              </a:ext>
            </a:extLst>
          </p:cNvPr>
          <p:cNvSpPr>
            <a:spLocks noGrp="1"/>
          </p:cNvSpPr>
          <p:nvPr>
            <p:ph type="sldNum" sz="quarter" idx="12"/>
          </p:nvPr>
        </p:nvSpPr>
        <p:spPr/>
        <p:txBody>
          <a:bodyPr/>
          <a:lstStyle/>
          <a:p>
            <a:fld id="{CA6EB165-D851-48B6-AE97-A0CA5DE7B284}" type="slidenum">
              <a:rPr lang="en-US" smtClean="0"/>
              <a:t>‹#›</a:t>
            </a:fld>
            <a:endParaRPr lang="en-US"/>
          </a:p>
        </p:txBody>
      </p:sp>
    </p:spTree>
    <p:extLst>
      <p:ext uri="{BB962C8B-B14F-4D97-AF65-F5344CB8AC3E}">
        <p14:creationId xmlns:p14="http://schemas.microsoft.com/office/powerpoint/2010/main" val="1427022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4D2A3-498F-4BB8-AB74-03CC1D0298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4DC549-933E-458B-9DB4-3ECD8B38AE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283ED-265B-4FEC-B9EF-FE072F0EF778}"/>
              </a:ext>
            </a:extLst>
          </p:cNvPr>
          <p:cNvSpPr>
            <a:spLocks noGrp="1"/>
          </p:cNvSpPr>
          <p:nvPr>
            <p:ph type="dt" sz="half" idx="10"/>
          </p:nvPr>
        </p:nvSpPr>
        <p:spPr/>
        <p:txBody>
          <a:bodyPr/>
          <a:lstStyle/>
          <a:p>
            <a:fld id="{A6E0BBD0-1483-4BBF-A7E1-CFAC18E43951}" type="datetimeFigureOut">
              <a:rPr lang="en-US" smtClean="0"/>
              <a:t>9/4/2024</a:t>
            </a:fld>
            <a:endParaRPr lang="en-US"/>
          </a:p>
        </p:txBody>
      </p:sp>
      <p:sp>
        <p:nvSpPr>
          <p:cNvPr id="5" name="Footer Placeholder 4">
            <a:extLst>
              <a:ext uri="{FF2B5EF4-FFF2-40B4-BE49-F238E27FC236}">
                <a16:creationId xmlns:a16="http://schemas.microsoft.com/office/drawing/2014/main" id="{52CF7A57-0BE2-4B9C-86AA-E8C3B7A9F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BAB14-509A-40BC-BC9E-62CA06173470}"/>
              </a:ext>
            </a:extLst>
          </p:cNvPr>
          <p:cNvSpPr>
            <a:spLocks noGrp="1"/>
          </p:cNvSpPr>
          <p:nvPr>
            <p:ph type="sldNum" sz="quarter" idx="12"/>
          </p:nvPr>
        </p:nvSpPr>
        <p:spPr/>
        <p:txBody>
          <a:bodyPr/>
          <a:lstStyle/>
          <a:p>
            <a:fld id="{CA6EB165-D851-48B6-AE97-A0CA5DE7B284}" type="slidenum">
              <a:rPr lang="en-US" smtClean="0"/>
              <a:t>‹#›</a:t>
            </a:fld>
            <a:endParaRPr lang="en-US"/>
          </a:p>
        </p:txBody>
      </p:sp>
    </p:spTree>
    <p:extLst>
      <p:ext uri="{BB962C8B-B14F-4D97-AF65-F5344CB8AC3E}">
        <p14:creationId xmlns:p14="http://schemas.microsoft.com/office/powerpoint/2010/main" val="42667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B445F-9F3A-4A05-8291-981A94924E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820737-0B4F-465D-9A90-FFB6240983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2F5DB-5503-44C7-9597-7728F415F48A}"/>
              </a:ext>
            </a:extLst>
          </p:cNvPr>
          <p:cNvSpPr>
            <a:spLocks noGrp="1"/>
          </p:cNvSpPr>
          <p:nvPr>
            <p:ph type="dt" sz="half" idx="10"/>
          </p:nvPr>
        </p:nvSpPr>
        <p:spPr/>
        <p:txBody>
          <a:bodyPr/>
          <a:lstStyle/>
          <a:p>
            <a:fld id="{A6E0BBD0-1483-4BBF-A7E1-CFAC18E43951}" type="datetimeFigureOut">
              <a:rPr lang="en-US" smtClean="0"/>
              <a:t>9/4/2024</a:t>
            </a:fld>
            <a:endParaRPr lang="en-US"/>
          </a:p>
        </p:txBody>
      </p:sp>
      <p:sp>
        <p:nvSpPr>
          <p:cNvPr id="5" name="Footer Placeholder 4">
            <a:extLst>
              <a:ext uri="{FF2B5EF4-FFF2-40B4-BE49-F238E27FC236}">
                <a16:creationId xmlns:a16="http://schemas.microsoft.com/office/drawing/2014/main" id="{BBBE53BD-209E-448E-8D7F-6CA7A842B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88852-673B-4F5C-AAA7-F398F4A0F504}"/>
              </a:ext>
            </a:extLst>
          </p:cNvPr>
          <p:cNvSpPr>
            <a:spLocks noGrp="1"/>
          </p:cNvSpPr>
          <p:nvPr>
            <p:ph type="sldNum" sz="quarter" idx="12"/>
          </p:nvPr>
        </p:nvSpPr>
        <p:spPr/>
        <p:txBody>
          <a:bodyPr/>
          <a:lstStyle/>
          <a:p>
            <a:fld id="{CA6EB165-D851-48B6-AE97-A0CA5DE7B284}" type="slidenum">
              <a:rPr lang="en-US" smtClean="0"/>
              <a:t>‹#›</a:t>
            </a:fld>
            <a:endParaRPr lang="en-US"/>
          </a:p>
        </p:txBody>
      </p:sp>
    </p:spTree>
    <p:extLst>
      <p:ext uri="{BB962C8B-B14F-4D97-AF65-F5344CB8AC3E}">
        <p14:creationId xmlns:p14="http://schemas.microsoft.com/office/powerpoint/2010/main" val="247793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49E4E-AE0E-4ADD-A7CB-E4F73C27DD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2D5642-7F7F-4C42-B9D9-649B90ABA2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71271C-B428-4A63-9F3E-BA56CE4F9C27}"/>
              </a:ext>
            </a:extLst>
          </p:cNvPr>
          <p:cNvSpPr>
            <a:spLocks noGrp="1"/>
          </p:cNvSpPr>
          <p:nvPr>
            <p:ph type="dt" sz="half" idx="10"/>
          </p:nvPr>
        </p:nvSpPr>
        <p:spPr/>
        <p:txBody>
          <a:bodyPr/>
          <a:lstStyle/>
          <a:p>
            <a:fld id="{A6E0BBD0-1483-4BBF-A7E1-CFAC18E43951}" type="datetimeFigureOut">
              <a:rPr lang="en-US" smtClean="0"/>
              <a:t>9/4/2024</a:t>
            </a:fld>
            <a:endParaRPr lang="en-US"/>
          </a:p>
        </p:txBody>
      </p:sp>
      <p:sp>
        <p:nvSpPr>
          <p:cNvPr id="5" name="Footer Placeholder 4">
            <a:extLst>
              <a:ext uri="{FF2B5EF4-FFF2-40B4-BE49-F238E27FC236}">
                <a16:creationId xmlns:a16="http://schemas.microsoft.com/office/drawing/2014/main" id="{229E3D4A-6010-46FC-9E09-46BAF017A6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B3873-1652-415D-A2B5-3ABFE16B16CD}"/>
              </a:ext>
            </a:extLst>
          </p:cNvPr>
          <p:cNvSpPr>
            <a:spLocks noGrp="1"/>
          </p:cNvSpPr>
          <p:nvPr>
            <p:ph type="sldNum" sz="quarter" idx="12"/>
          </p:nvPr>
        </p:nvSpPr>
        <p:spPr/>
        <p:txBody>
          <a:bodyPr/>
          <a:lstStyle/>
          <a:p>
            <a:fld id="{CA6EB165-D851-48B6-AE97-A0CA5DE7B284}" type="slidenum">
              <a:rPr lang="en-US" smtClean="0"/>
              <a:t>‹#›</a:t>
            </a:fld>
            <a:endParaRPr lang="en-US"/>
          </a:p>
        </p:txBody>
      </p:sp>
    </p:spTree>
    <p:extLst>
      <p:ext uri="{BB962C8B-B14F-4D97-AF65-F5344CB8AC3E}">
        <p14:creationId xmlns:p14="http://schemas.microsoft.com/office/powerpoint/2010/main" val="453171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56685-A43F-4626-B690-F6B50AA52C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21526E-6154-4D35-8830-3868B832FD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484569-4DDB-490A-B146-5272A18153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5A5886-D1A3-40BE-9A0E-75C6ED08947D}"/>
              </a:ext>
            </a:extLst>
          </p:cNvPr>
          <p:cNvSpPr>
            <a:spLocks noGrp="1"/>
          </p:cNvSpPr>
          <p:nvPr>
            <p:ph type="dt" sz="half" idx="10"/>
          </p:nvPr>
        </p:nvSpPr>
        <p:spPr/>
        <p:txBody>
          <a:bodyPr/>
          <a:lstStyle/>
          <a:p>
            <a:fld id="{A6E0BBD0-1483-4BBF-A7E1-CFAC18E43951}" type="datetimeFigureOut">
              <a:rPr lang="en-US" smtClean="0"/>
              <a:t>9/4/2024</a:t>
            </a:fld>
            <a:endParaRPr lang="en-US"/>
          </a:p>
        </p:txBody>
      </p:sp>
      <p:sp>
        <p:nvSpPr>
          <p:cNvPr id="6" name="Footer Placeholder 5">
            <a:extLst>
              <a:ext uri="{FF2B5EF4-FFF2-40B4-BE49-F238E27FC236}">
                <a16:creationId xmlns:a16="http://schemas.microsoft.com/office/drawing/2014/main" id="{3184B8EC-FD6B-47F4-A416-E3BF5AC8E1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232488-0F8B-4B8C-9797-743794A4A590}"/>
              </a:ext>
            </a:extLst>
          </p:cNvPr>
          <p:cNvSpPr>
            <a:spLocks noGrp="1"/>
          </p:cNvSpPr>
          <p:nvPr>
            <p:ph type="sldNum" sz="quarter" idx="12"/>
          </p:nvPr>
        </p:nvSpPr>
        <p:spPr/>
        <p:txBody>
          <a:bodyPr/>
          <a:lstStyle/>
          <a:p>
            <a:fld id="{CA6EB165-D851-48B6-AE97-A0CA5DE7B284}" type="slidenum">
              <a:rPr lang="en-US" smtClean="0"/>
              <a:t>‹#›</a:t>
            </a:fld>
            <a:endParaRPr lang="en-US"/>
          </a:p>
        </p:txBody>
      </p:sp>
    </p:spTree>
    <p:extLst>
      <p:ext uri="{BB962C8B-B14F-4D97-AF65-F5344CB8AC3E}">
        <p14:creationId xmlns:p14="http://schemas.microsoft.com/office/powerpoint/2010/main" val="78001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E21C-7A00-4783-A490-DD0149218C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03BA3A-09A5-4431-9FC5-30AE7DFA25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EB521B-BEF0-4905-B1DE-8BD2AED1AE9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2965CB-52AD-499B-8B37-2D40E30D07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75CD1F-6D04-4CFA-A464-BA987481D9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1565C-DF40-4686-8B7A-86F00300C2A2}"/>
              </a:ext>
            </a:extLst>
          </p:cNvPr>
          <p:cNvSpPr>
            <a:spLocks noGrp="1"/>
          </p:cNvSpPr>
          <p:nvPr>
            <p:ph type="dt" sz="half" idx="10"/>
          </p:nvPr>
        </p:nvSpPr>
        <p:spPr/>
        <p:txBody>
          <a:bodyPr/>
          <a:lstStyle/>
          <a:p>
            <a:fld id="{A6E0BBD0-1483-4BBF-A7E1-CFAC18E43951}" type="datetimeFigureOut">
              <a:rPr lang="en-US" smtClean="0"/>
              <a:t>9/4/2024</a:t>
            </a:fld>
            <a:endParaRPr lang="en-US"/>
          </a:p>
        </p:txBody>
      </p:sp>
      <p:sp>
        <p:nvSpPr>
          <p:cNvPr id="8" name="Footer Placeholder 7">
            <a:extLst>
              <a:ext uri="{FF2B5EF4-FFF2-40B4-BE49-F238E27FC236}">
                <a16:creationId xmlns:a16="http://schemas.microsoft.com/office/drawing/2014/main" id="{0EB2BA56-264A-424C-9606-200C5AAC7D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7CAE19-C01C-49ED-9098-9AD71F3F40F5}"/>
              </a:ext>
            </a:extLst>
          </p:cNvPr>
          <p:cNvSpPr>
            <a:spLocks noGrp="1"/>
          </p:cNvSpPr>
          <p:nvPr>
            <p:ph type="sldNum" sz="quarter" idx="12"/>
          </p:nvPr>
        </p:nvSpPr>
        <p:spPr/>
        <p:txBody>
          <a:bodyPr/>
          <a:lstStyle/>
          <a:p>
            <a:fld id="{CA6EB165-D851-48B6-AE97-A0CA5DE7B284}" type="slidenum">
              <a:rPr lang="en-US" smtClean="0"/>
              <a:t>‹#›</a:t>
            </a:fld>
            <a:endParaRPr lang="en-US"/>
          </a:p>
        </p:txBody>
      </p:sp>
    </p:spTree>
    <p:extLst>
      <p:ext uri="{BB962C8B-B14F-4D97-AF65-F5344CB8AC3E}">
        <p14:creationId xmlns:p14="http://schemas.microsoft.com/office/powerpoint/2010/main" val="260418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97AEF-C897-4338-9CE3-5E9F898079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2F2AE2-B5EC-462B-B844-7E3A13CDB69C}"/>
              </a:ext>
            </a:extLst>
          </p:cNvPr>
          <p:cNvSpPr>
            <a:spLocks noGrp="1"/>
          </p:cNvSpPr>
          <p:nvPr>
            <p:ph type="dt" sz="half" idx="10"/>
          </p:nvPr>
        </p:nvSpPr>
        <p:spPr/>
        <p:txBody>
          <a:bodyPr/>
          <a:lstStyle/>
          <a:p>
            <a:fld id="{A6E0BBD0-1483-4BBF-A7E1-CFAC18E43951}" type="datetimeFigureOut">
              <a:rPr lang="en-US" smtClean="0"/>
              <a:t>9/4/2024</a:t>
            </a:fld>
            <a:endParaRPr lang="en-US"/>
          </a:p>
        </p:txBody>
      </p:sp>
      <p:sp>
        <p:nvSpPr>
          <p:cNvPr id="4" name="Footer Placeholder 3">
            <a:extLst>
              <a:ext uri="{FF2B5EF4-FFF2-40B4-BE49-F238E27FC236}">
                <a16:creationId xmlns:a16="http://schemas.microsoft.com/office/drawing/2014/main" id="{7FB4637B-17B1-410B-B483-6D9F038EBD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FA2521-DAF7-4527-A1F8-251C7D886588}"/>
              </a:ext>
            </a:extLst>
          </p:cNvPr>
          <p:cNvSpPr>
            <a:spLocks noGrp="1"/>
          </p:cNvSpPr>
          <p:nvPr>
            <p:ph type="sldNum" sz="quarter" idx="12"/>
          </p:nvPr>
        </p:nvSpPr>
        <p:spPr/>
        <p:txBody>
          <a:bodyPr/>
          <a:lstStyle/>
          <a:p>
            <a:fld id="{CA6EB165-D851-48B6-AE97-A0CA5DE7B284}" type="slidenum">
              <a:rPr lang="en-US" smtClean="0"/>
              <a:t>‹#›</a:t>
            </a:fld>
            <a:endParaRPr lang="en-US"/>
          </a:p>
        </p:txBody>
      </p:sp>
    </p:spTree>
    <p:extLst>
      <p:ext uri="{BB962C8B-B14F-4D97-AF65-F5344CB8AC3E}">
        <p14:creationId xmlns:p14="http://schemas.microsoft.com/office/powerpoint/2010/main" val="8509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748A86-7995-4D00-9514-A89A47D19894}"/>
              </a:ext>
            </a:extLst>
          </p:cNvPr>
          <p:cNvSpPr>
            <a:spLocks noGrp="1"/>
          </p:cNvSpPr>
          <p:nvPr>
            <p:ph type="dt" sz="half" idx="10"/>
          </p:nvPr>
        </p:nvSpPr>
        <p:spPr/>
        <p:txBody>
          <a:bodyPr/>
          <a:lstStyle/>
          <a:p>
            <a:fld id="{A6E0BBD0-1483-4BBF-A7E1-CFAC18E43951}" type="datetimeFigureOut">
              <a:rPr lang="en-US" smtClean="0"/>
              <a:t>9/4/2024</a:t>
            </a:fld>
            <a:endParaRPr lang="en-US"/>
          </a:p>
        </p:txBody>
      </p:sp>
      <p:sp>
        <p:nvSpPr>
          <p:cNvPr id="3" name="Footer Placeholder 2">
            <a:extLst>
              <a:ext uri="{FF2B5EF4-FFF2-40B4-BE49-F238E27FC236}">
                <a16:creationId xmlns:a16="http://schemas.microsoft.com/office/drawing/2014/main" id="{09ACE7D5-9BBA-4D14-8800-39F1A339AC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9A3821-6BCE-42AA-B668-50CB150C9930}"/>
              </a:ext>
            </a:extLst>
          </p:cNvPr>
          <p:cNvSpPr>
            <a:spLocks noGrp="1"/>
          </p:cNvSpPr>
          <p:nvPr>
            <p:ph type="sldNum" sz="quarter" idx="12"/>
          </p:nvPr>
        </p:nvSpPr>
        <p:spPr/>
        <p:txBody>
          <a:bodyPr/>
          <a:lstStyle/>
          <a:p>
            <a:fld id="{CA6EB165-D851-48B6-AE97-A0CA5DE7B284}" type="slidenum">
              <a:rPr lang="en-US" smtClean="0"/>
              <a:t>‹#›</a:t>
            </a:fld>
            <a:endParaRPr lang="en-US"/>
          </a:p>
        </p:txBody>
      </p:sp>
    </p:spTree>
    <p:extLst>
      <p:ext uri="{BB962C8B-B14F-4D97-AF65-F5344CB8AC3E}">
        <p14:creationId xmlns:p14="http://schemas.microsoft.com/office/powerpoint/2010/main" val="109992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DE0BE-76AC-4975-86E7-6806435976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B9646A-8DA9-4984-A264-73F7B5CD31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09784C-584E-4774-8F0D-5E21CC0B0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9E9255-4EED-4124-9AC4-9128857F7669}"/>
              </a:ext>
            </a:extLst>
          </p:cNvPr>
          <p:cNvSpPr>
            <a:spLocks noGrp="1"/>
          </p:cNvSpPr>
          <p:nvPr>
            <p:ph type="dt" sz="half" idx="10"/>
          </p:nvPr>
        </p:nvSpPr>
        <p:spPr/>
        <p:txBody>
          <a:bodyPr/>
          <a:lstStyle/>
          <a:p>
            <a:fld id="{A6E0BBD0-1483-4BBF-A7E1-CFAC18E43951}" type="datetimeFigureOut">
              <a:rPr lang="en-US" smtClean="0"/>
              <a:t>9/4/2024</a:t>
            </a:fld>
            <a:endParaRPr lang="en-US"/>
          </a:p>
        </p:txBody>
      </p:sp>
      <p:sp>
        <p:nvSpPr>
          <p:cNvPr id="6" name="Footer Placeholder 5">
            <a:extLst>
              <a:ext uri="{FF2B5EF4-FFF2-40B4-BE49-F238E27FC236}">
                <a16:creationId xmlns:a16="http://schemas.microsoft.com/office/drawing/2014/main" id="{0FFBC7EB-D18A-4291-A001-F7F5CE5CE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199E2-BE2F-4B02-86C0-54586DB96A92}"/>
              </a:ext>
            </a:extLst>
          </p:cNvPr>
          <p:cNvSpPr>
            <a:spLocks noGrp="1"/>
          </p:cNvSpPr>
          <p:nvPr>
            <p:ph type="sldNum" sz="quarter" idx="12"/>
          </p:nvPr>
        </p:nvSpPr>
        <p:spPr/>
        <p:txBody>
          <a:bodyPr/>
          <a:lstStyle/>
          <a:p>
            <a:fld id="{CA6EB165-D851-48B6-AE97-A0CA5DE7B284}" type="slidenum">
              <a:rPr lang="en-US" smtClean="0"/>
              <a:t>‹#›</a:t>
            </a:fld>
            <a:endParaRPr lang="en-US"/>
          </a:p>
        </p:txBody>
      </p:sp>
    </p:spTree>
    <p:extLst>
      <p:ext uri="{BB962C8B-B14F-4D97-AF65-F5344CB8AC3E}">
        <p14:creationId xmlns:p14="http://schemas.microsoft.com/office/powerpoint/2010/main" val="145709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6EA1F-1617-4488-B81F-FC7E7BBAC9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EA6160-DD37-42A4-BB93-D519622FF4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E756F7-67AA-45A2-8673-33F9BB72B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2DAD85-1681-4884-B19B-D6A622DAA8C6}"/>
              </a:ext>
            </a:extLst>
          </p:cNvPr>
          <p:cNvSpPr>
            <a:spLocks noGrp="1"/>
          </p:cNvSpPr>
          <p:nvPr>
            <p:ph type="dt" sz="half" idx="10"/>
          </p:nvPr>
        </p:nvSpPr>
        <p:spPr/>
        <p:txBody>
          <a:bodyPr/>
          <a:lstStyle/>
          <a:p>
            <a:fld id="{A6E0BBD0-1483-4BBF-A7E1-CFAC18E43951}" type="datetimeFigureOut">
              <a:rPr lang="en-US" smtClean="0"/>
              <a:t>9/4/2024</a:t>
            </a:fld>
            <a:endParaRPr lang="en-US"/>
          </a:p>
        </p:txBody>
      </p:sp>
      <p:sp>
        <p:nvSpPr>
          <p:cNvPr id="6" name="Footer Placeholder 5">
            <a:extLst>
              <a:ext uri="{FF2B5EF4-FFF2-40B4-BE49-F238E27FC236}">
                <a16:creationId xmlns:a16="http://schemas.microsoft.com/office/drawing/2014/main" id="{36217C8D-35FC-49C7-B531-AF16AF9626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B39A2A-1FF7-456B-83F0-4C6BFAA6DCCD}"/>
              </a:ext>
            </a:extLst>
          </p:cNvPr>
          <p:cNvSpPr>
            <a:spLocks noGrp="1"/>
          </p:cNvSpPr>
          <p:nvPr>
            <p:ph type="sldNum" sz="quarter" idx="12"/>
          </p:nvPr>
        </p:nvSpPr>
        <p:spPr/>
        <p:txBody>
          <a:bodyPr/>
          <a:lstStyle/>
          <a:p>
            <a:fld id="{CA6EB165-D851-48B6-AE97-A0CA5DE7B284}" type="slidenum">
              <a:rPr lang="en-US" smtClean="0"/>
              <a:t>‹#›</a:t>
            </a:fld>
            <a:endParaRPr lang="en-US"/>
          </a:p>
        </p:txBody>
      </p:sp>
    </p:spTree>
    <p:extLst>
      <p:ext uri="{BB962C8B-B14F-4D97-AF65-F5344CB8AC3E}">
        <p14:creationId xmlns:p14="http://schemas.microsoft.com/office/powerpoint/2010/main" val="3935630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34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4BC4B0-FFA5-4790-96D8-6FC6CAF1F5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6FF4D5-3112-4DAA-947E-A726B1629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DDDE14-539A-4D98-80B4-77CE09753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BBD0-1483-4BBF-A7E1-CFAC18E43951}" type="datetimeFigureOut">
              <a:rPr lang="en-US" smtClean="0"/>
              <a:t>9/4/2024</a:t>
            </a:fld>
            <a:endParaRPr lang="en-US"/>
          </a:p>
        </p:txBody>
      </p:sp>
      <p:sp>
        <p:nvSpPr>
          <p:cNvPr id="5" name="Footer Placeholder 4">
            <a:extLst>
              <a:ext uri="{FF2B5EF4-FFF2-40B4-BE49-F238E27FC236}">
                <a16:creationId xmlns:a16="http://schemas.microsoft.com/office/drawing/2014/main" id="{1D64763F-CEA5-440F-94B8-A4466613AE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2205A5-C542-41C8-9AF4-17BDF39A2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EB165-D851-48B6-AE97-A0CA5DE7B284}" type="slidenum">
              <a:rPr lang="en-US" smtClean="0"/>
              <a:t>‹#›</a:t>
            </a:fld>
            <a:endParaRPr lang="en-US"/>
          </a:p>
        </p:txBody>
      </p:sp>
    </p:spTree>
    <p:extLst>
      <p:ext uri="{BB962C8B-B14F-4D97-AF65-F5344CB8AC3E}">
        <p14:creationId xmlns:p14="http://schemas.microsoft.com/office/powerpoint/2010/main" val="2313927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canadacollege.edu/plans/leadership-retreat.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2">
            <a:extLst>
              <a:ext uri="{FF2B5EF4-FFF2-40B4-BE49-F238E27FC236}">
                <a16:creationId xmlns:a16="http://schemas.microsoft.com/office/drawing/2014/main" id="{B677782B-7F12-3C49-95CB-4EFF786CC278}"/>
              </a:ext>
            </a:extLst>
          </p:cNvPr>
          <p:cNvSpPr>
            <a:spLocks noGrp="1"/>
          </p:cNvSpPr>
          <p:nvPr>
            <p:ph type="ctrTitle"/>
          </p:nvPr>
        </p:nvSpPr>
        <p:spPr>
          <a:xfrm>
            <a:off x="1630019" y="1388441"/>
            <a:ext cx="5406886" cy="3955774"/>
          </a:xfrm>
        </p:spPr>
        <p:txBody>
          <a:bodyPr>
            <a:normAutofit fontScale="90000"/>
          </a:bodyPr>
          <a:lstStyle/>
          <a:p>
            <a:r>
              <a:rPr lang="en-US" sz="4000" b="1" dirty="0">
                <a:solidFill>
                  <a:schemeClr val="bg1"/>
                </a:solidFill>
                <a:latin typeface="+mn-lt"/>
              </a:rPr>
              <a:t>Annual Plan (draft)</a:t>
            </a:r>
            <a:br>
              <a:rPr lang="en-US" sz="4000" b="1" dirty="0">
                <a:solidFill>
                  <a:schemeClr val="bg1"/>
                </a:solidFill>
              </a:rPr>
            </a:br>
            <a:r>
              <a:rPr lang="en-US" sz="3200" dirty="0">
                <a:solidFill>
                  <a:schemeClr val="bg1"/>
                </a:solidFill>
              </a:rPr>
              <a:t>for implementing the College’s </a:t>
            </a:r>
            <a:br>
              <a:rPr lang="en-US" sz="3200" dirty="0">
                <a:solidFill>
                  <a:schemeClr val="bg1"/>
                </a:solidFill>
              </a:rPr>
            </a:br>
            <a:r>
              <a:rPr lang="en-US" sz="3200" dirty="0">
                <a:solidFill>
                  <a:schemeClr val="bg1"/>
                </a:solidFill>
              </a:rPr>
              <a:t>5-year Education Master Plan</a:t>
            </a:r>
            <a:br>
              <a:rPr lang="en-US" sz="4000" b="1" dirty="0">
                <a:solidFill>
                  <a:schemeClr val="bg1"/>
                </a:solidFill>
              </a:rPr>
            </a:br>
            <a:br>
              <a:rPr lang="en-US" sz="4000" dirty="0">
                <a:solidFill>
                  <a:schemeClr val="bg1"/>
                </a:solidFill>
              </a:rPr>
            </a:br>
            <a:r>
              <a:rPr lang="en-US" sz="3600" b="1" dirty="0">
                <a:solidFill>
                  <a:schemeClr val="bg1"/>
                </a:solidFill>
                <a:latin typeface="+mn-lt"/>
              </a:rPr>
              <a:t>2024-25</a:t>
            </a:r>
            <a:br>
              <a:rPr lang="en-US" sz="2800" dirty="0">
                <a:solidFill>
                  <a:schemeClr val="bg1"/>
                </a:solidFill>
              </a:rPr>
            </a:br>
            <a:br>
              <a:rPr lang="en-US" sz="2800" dirty="0">
                <a:solidFill>
                  <a:schemeClr val="bg1"/>
                </a:solidFill>
              </a:rPr>
            </a:br>
            <a:r>
              <a:rPr lang="en-US" sz="2800" dirty="0">
                <a:solidFill>
                  <a:schemeClr val="bg1"/>
                </a:solidFill>
              </a:rPr>
              <a:t>Presented to the Planning &amp; Budgeting Council on September 4, 2023</a:t>
            </a:r>
            <a:br>
              <a:rPr lang="en-US" sz="2800" dirty="0">
                <a:solidFill>
                  <a:schemeClr val="bg1"/>
                </a:solidFill>
              </a:rPr>
            </a:br>
            <a:endParaRPr lang="en-US" sz="2800" dirty="0">
              <a:solidFill>
                <a:schemeClr val="bg1"/>
              </a:solidFill>
            </a:endParaRPr>
          </a:p>
        </p:txBody>
      </p:sp>
      <p:sp>
        <p:nvSpPr>
          <p:cNvPr id="2" name="Rectangle 1">
            <a:extLst>
              <a:ext uri="{FF2B5EF4-FFF2-40B4-BE49-F238E27FC236}">
                <a16:creationId xmlns:a16="http://schemas.microsoft.com/office/drawing/2014/main" id="{A8933CE3-DE5A-431C-9E00-6957C245F212}"/>
              </a:ext>
            </a:extLst>
          </p:cNvPr>
          <p:cNvSpPr/>
          <p:nvPr/>
        </p:nvSpPr>
        <p:spPr>
          <a:xfrm>
            <a:off x="8617225" y="0"/>
            <a:ext cx="3680913"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2B02E15-C94D-49D7-9114-DCD2176CD1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4046" y="3518827"/>
            <a:ext cx="2487269" cy="1602959"/>
          </a:xfrm>
          <a:prstGeom prst="rect">
            <a:avLst/>
          </a:prstGeom>
        </p:spPr>
      </p:pic>
      <p:pic>
        <p:nvPicPr>
          <p:cNvPr id="3" name="Picture 2"/>
          <p:cNvPicPr>
            <a:picLocks noChangeAspect="1"/>
          </p:cNvPicPr>
          <p:nvPr/>
        </p:nvPicPr>
        <p:blipFill>
          <a:blip r:embed="rId3"/>
          <a:stretch>
            <a:fillRect/>
          </a:stretch>
        </p:blipFill>
        <p:spPr>
          <a:xfrm>
            <a:off x="9133705" y="1721450"/>
            <a:ext cx="2647950" cy="1190625"/>
          </a:xfrm>
          <a:prstGeom prst="rect">
            <a:avLst/>
          </a:prstGeom>
        </p:spPr>
      </p:pic>
    </p:spTree>
    <p:extLst>
      <p:ext uri="{BB962C8B-B14F-4D97-AF65-F5344CB8AC3E}">
        <p14:creationId xmlns:p14="http://schemas.microsoft.com/office/powerpoint/2010/main" val="1301397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3E4A0F5-C3B2-45A2-B9E8-76818F52B811}"/>
              </a:ext>
            </a:extLst>
          </p:cNvPr>
          <p:cNvGraphicFramePr/>
          <p:nvPr>
            <p:extLst>
              <p:ext uri="{D42A27DB-BD31-4B8C-83A1-F6EECF244321}">
                <p14:modId xmlns:p14="http://schemas.microsoft.com/office/powerpoint/2010/main" val="2999845436"/>
              </p:ext>
            </p:extLst>
          </p:nvPr>
        </p:nvGraphicFramePr>
        <p:xfrm>
          <a:off x="2031999" y="199001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6DD71578-32CE-490C-B249-CD431569713C}"/>
              </a:ext>
            </a:extLst>
          </p:cNvPr>
          <p:cNvSpPr/>
          <p:nvPr/>
        </p:nvSpPr>
        <p:spPr>
          <a:xfrm>
            <a:off x="1163515" y="1644945"/>
            <a:ext cx="9864969" cy="1200329"/>
          </a:xfrm>
          <a:prstGeom prst="rect">
            <a:avLst/>
          </a:prstGeom>
        </p:spPr>
        <p:txBody>
          <a:bodyPr wrap="square">
            <a:spAutoFit/>
          </a:bodyPr>
          <a:lstStyle/>
          <a:p>
            <a:pPr fontAlgn="t"/>
            <a:r>
              <a:rPr lang="en-US" dirty="0">
                <a:solidFill>
                  <a:schemeClr val="bg1"/>
                </a:solidFill>
              </a:rPr>
              <a:t>EMP 3.2 </a:t>
            </a:r>
            <a:r>
              <a:rPr lang="en-US" dirty="0">
                <a:solidFill>
                  <a:schemeClr val="bg1"/>
                </a:solidFill>
                <a:latin typeface="Calibri" panose="020F0502020204030204" pitchFamily="34" charset="0"/>
              </a:rPr>
              <a:t>Transform where we share what Cañada has to offer by identifying and reaching new outreach audiences that help strengthen our ties to BIPOC communities (particularly those communities our recruitment maps indicate might be underserved, such as North Fair Oaks, Belle Haven, and East Palo Alto).Recruit more BIPOC students, including more students who identify as Black/African American.</a:t>
            </a:r>
          </a:p>
        </p:txBody>
      </p:sp>
      <p:sp>
        <p:nvSpPr>
          <p:cNvPr id="5" name="Rectangle 4">
            <a:extLst>
              <a:ext uri="{FF2B5EF4-FFF2-40B4-BE49-F238E27FC236}">
                <a16:creationId xmlns:a16="http://schemas.microsoft.com/office/drawing/2014/main" id="{C33B52BD-6018-41E9-91C1-E2DB44AE6A89}"/>
              </a:ext>
            </a:extLst>
          </p:cNvPr>
          <p:cNvSpPr/>
          <p:nvPr/>
        </p:nvSpPr>
        <p:spPr>
          <a:xfrm>
            <a:off x="1187482" y="362115"/>
            <a:ext cx="10173507" cy="1077218"/>
          </a:xfrm>
          <a:prstGeom prst="rect">
            <a:avLst/>
          </a:prstGeom>
        </p:spPr>
        <p:txBody>
          <a:bodyPr wrap="square">
            <a:spAutoFit/>
          </a:bodyPr>
          <a:lstStyle/>
          <a:p>
            <a:pPr fontAlgn="t">
              <a:spcAft>
                <a:spcPts val="600"/>
              </a:spcAft>
            </a:pPr>
            <a:r>
              <a:rPr lang="en-US" sz="3200" b="1" dirty="0">
                <a:solidFill>
                  <a:schemeClr val="bg1"/>
                </a:solidFill>
                <a:latin typeface="Calibri" panose="020F0502020204030204" pitchFamily="34" charset="0"/>
              </a:rPr>
              <a:t>Reach new community members in N. Fair Oaks, Belle Haven, and East Palo Alto, especially BIPOC communities</a:t>
            </a:r>
          </a:p>
        </p:txBody>
      </p:sp>
    </p:spTree>
    <p:extLst>
      <p:ext uri="{BB962C8B-B14F-4D97-AF65-F5344CB8AC3E}">
        <p14:creationId xmlns:p14="http://schemas.microsoft.com/office/powerpoint/2010/main" val="646005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3E4A0F5-C3B2-45A2-B9E8-76818F52B811}"/>
              </a:ext>
            </a:extLst>
          </p:cNvPr>
          <p:cNvGraphicFramePr/>
          <p:nvPr>
            <p:extLst>
              <p:ext uri="{D42A27DB-BD31-4B8C-83A1-F6EECF244321}">
                <p14:modId xmlns:p14="http://schemas.microsoft.com/office/powerpoint/2010/main" val="3062150992"/>
              </p:ext>
            </p:extLst>
          </p:nvPr>
        </p:nvGraphicFramePr>
        <p:xfrm>
          <a:off x="2032000" y="204318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6DD71578-32CE-490C-B249-CD431569713C}"/>
              </a:ext>
            </a:extLst>
          </p:cNvPr>
          <p:cNvSpPr/>
          <p:nvPr/>
        </p:nvSpPr>
        <p:spPr>
          <a:xfrm>
            <a:off x="1005275" y="1304518"/>
            <a:ext cx="9864969" cy="1477328"/>
          </a:xfrm>
          <a:prstGeom prst="rect">
            <a:avLst/>
          </a:prstGeom>
        </p:spPr>
        <p:txBody>
          <a:bodyPr wrap="square">
            <a:spAutoFit/>
          </a:bodyPr>
          <a:lstStyle/>
          <a:p>
            <a:pPr fontAlgn="t"/>
            <a:r>
              <a:rPr lang="en-US" dirty="0">
                <a:solidFill>
                  <a:schemeClr val="bg1"/>
                </a:solidFill>
              </a:rPr>
              <a:t>EMP 3.8 </a:t>
            </a:r>
            <a:r>
              <a:rPr lang="en-US" dirty="0">
                <a:solidFill>
                  <a:schemeClr val="bg1"/>
                </a:solidFill>
                <a:latin typeface="Calibri" panose="020F0502020204030204" pitchFamily="34" charset="0"/>
              </a:rPr>
              <a:t>Strengthen transfer support services by, (1) building University pathways and expanding the University Center, (2) increasing by 35% the number of Cañada College transfer-seeking students who achieve transfer readiness and the number of students who apply to a 4-year University ­­­between 2022 and 2027 (adjusted for enrollment fluctuations) and, (3) reduce transfer equity gap for low-income, first generation, and Black, Indigenous, and People of Color (BIPOC) students.</a:t>
            </a:r>
          </a:p>
        </p:txBody>
      </p:sp>
      <p:sp>
        <p:nvSpPr>
          <p:cNvPr id="5" name="Rectangle 4">
            <a:extLst>
              <a:ext uri="{FF2B5EF4-FFF2-40B4-BE49-F238E27FC236}">
                <a16:creationId xmlns:a16="http://schemas.microsoft.com/office/drawing/2014/main" id="{C33B52BD-6018-41E9-91C1-E2DB44AE6A89}"/>
              </a:ext>
            </a:extLst>
          </p:cNvPr>
          <p:cNvSpPr/>
          <p:nvPr/>
        </p:nvSpPr>
        <p:spPr>
          <a:xfrm>
            <a:off x="851007" y="431127"/>
            <a:ext cx="10173507" cy="584775"/>
          </a:xfrm>
          <a:prstGeom prst="rect">
            <a:avLst/>
          </a:prstGeom>
        </p:spPr>
        <p:txBody>
          <a:bodyPr wrap="square">
            <a:spAutoFit/>
          </a:bodyPr>
          <a:lstStyle/>
          <a:p>
            <a:pPr algn="ctr" fontAlgn="t">
              <a:spcAft>
                <a:spcPts val="600"/>
              </a:spcAft>
            </a:pPr>
            <a:r>
              <a:rPr lang="en-US" sz="3200" b="1" dirty="0">
                <a:solidFill>
                  <a:schemeClr val="bg1"/>
                </a:solidFill>
                <a:latin typeface="Calibri" panose="020F0502020204030204" pitchFamily="34" charset="0"/>
              </a:rPr>
              <a:t>Strengthen transfer support services</a:t>
            </a:r>
          </a:p>
        </p:txBody>
      </p:sp>
    </p:spTree>
    <p:extLst>
      <p:ext uri="{BB962C8B-B14F-4D97-AF65-F5344CB8AC3E}">
        <p14:creationId xmlns:p14="http://schemas.microsoft.com/office/powerpoint/2010/main" val="951150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3E4A0F5-C3B2-45A2-B9E8-76818F52B811}"/>
              </a:ext>
            </a:extLst>
          </p:cNvPr>
          <p:cNvGraphicFramePr/>
          <p:nvPr/>
        </p:nvGraphicFramePr>
        <p:xfrm>
          <a:off x="1005275" y="2443655"/>
          <a:ext cx="9746808" cy="4252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6DD71578-32CE-490C-B249-CD431569713C}"/>
              </a:ext>
            </a:extLst>
          </p:cNvPr>
          <p:cNvSpPr/>
          <p:nvPr/>
        </p:nvSpPr>
        <p:spPr>
          <a:xfrm>
            <a:off x="1005275" y="1304518"/>
            <a:ext cx="9864969" cy="1200329"/>
          </a:xfrm>
          <a:prstGeom prst="rect">
            <a:avLst/>
          </a:prstGeom>
        </p:spPr>
        <p:txBody>
          <a:bodyPr wrap="square">
            <a:spAutoFit/>
          </a:bodyPr>
          <a:lstStyle/>
          <a:p>
            <a:pPr fontAlgn="t"/>
            <a:r>
              <a:rPr lang="en-US" dirty="0">
                <a:solidFill>
                  <a:schemeClr val="bg1"/>
                </a:solidFill>
              </a:rPr>
              <a:t>EMP 3.11 </a:t>
            </a:r>
            <a:r>
              <a:rPr lang="en-US" dirty="0">
                <a:solidFill>
                  <a:schemeClr val="bg1"/>
                </a:solidFill>
                <a:latin typeface="Calibri" panose="020F0502020204030204" pitchFamily="34" charset="0"/>
              </a:rPr>
              <a:t>Create and expand career exploration experiences (such as work-based learning, internships, and job shadow opportunities) for students during their time at Cañada, particularly during their First Year (in each Interest Area), as they choose a program of study and refine their education goals. Close racial equity gaps in access to career development and job placement opportunities.</a:t>
            </a:r>
          </a:p>
        </p:txBody>
      </p:sp>
      <p:sp>
        <p:nvSpPr>
          <p:cNvPr id="5" name="Rectangle 4">
            <a:extLst>
              <a:ext uri="{FF2B5EF4-FFF2-40B4-BE49-F238E27FC236}">
                <a16:creationId xmlns:a16="http://schemas.microsoft.com/office/drawing/2014/main" id="{C33B52BD-6018-41E9-91C1-E2DB44AE6A89}"/>
              </a:ext>
            </a:extLst>
          </p:cNvPr>
          <p:cNvSpPr/>
          <p:nvPr/>
        </p:nvSpPr>
        <p:spPr>
          <a:xfrm>
            <a:off x="549058" y="475494"/>
            <a:ext cx="10777401" cy="584775"/>
          </a:xfrm>
          <a:prstGeom prst="rect">
            <a:avLst/>
          </a:prstGeom>
        </p:spPr>
        <p:txBody>
          <a:bodyPr wrap="square">
            <a:spAutoFit/>
          </a:bodyPr>
          <a:lstStyle/>
          <a:p>
            <a:pPr algn="ctr" fontAlgn="t">
              <a:spcAft>
                <a:spcPts val="600"/>
              </a:spcAft>
            </a:pPr>
            <a:r>
              <a:rPr lang="en-US" sz="3200" b="1" dirty="0">
                <a:solidFill>
                  <a:schemeClr val="bg1"/>
                </a:solidFill>
                <a:latin typeface="Calibri" panose="020F0502020204030204" pitchFamily="34" charset="0"/>
              </a:rPr>
              <a:t>Create and expand career exploration experiences for students</a:t>
            </a:r>
          </a:p>
        </p:txBody>
      </p:sp>
    </p:spTree>
    <p:extLst>
      <p:ext uri="{BB962C8B-B14F-4D97-AF65-F5344CB8AC3E}">
        <p14:creationId xmlns:p14="http://schemas.microsoft.com/office/powerpoint/2010/main" val="2807197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3E4A0F5-C3B2-45A2-B9E8-76818F52B811}"/>
              </a:ext>
            </a:extLst>
          </p:cNvPr>
          <p:cNvGraphicFramePr/>
          <p:nvPr>
            <p:extLst>
              <p:ext uri="{D42A27DB-BD31-4B8C-83A1-F6EECF244321}">
                <p14:modId xmlns:p14="http://schemas.microsoft.com/office/powerpoint/2010/main" val="877387553"/>
              </p:ext>
            </p:extLst>
          </p:nvPr>
        </p:nvGraphicFramePr>
        <p:xfrm>
          <a:off x="1942772" y="179301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6DD71578-32CE-490C-B249-CD431569713C}"/>
              </a:ext>
            </a:extLst>
          </p:cNvPr>
          <p:cNvSpPr/>
          <p:nvPr/>
        </p:nvSpPr>
        <p:spPr>
          <a:xfrm>
            <a:off x="1005275" y="1304518"/>
            <a:ext cx="9864969" cy="1200329"/>
          </a:xfrm>
          <a:prstGeom prst="rect">
            <a:avLst/>
          </a:prstGeom>
        </p:spPr>
        <p:txBody>
          <a:bodyPr wrap="square">
            <a:spAutoFit/>
          </a:bodyPr>
          <a:lstStyle/>
          <a:p>
            <a:pPr fontAlgn="t">
              <a:spcAft>
                <a:spcPts val="600"/>
              </a:spcAft>
            </a:pPr>
            <a:r>
              <a:rPr lang="en-US" dirty="0">
                <a:solidFill>
                  <a:schemeClr val="bg1"/>
                </a:solidFill>
              </a:rPr>
              <a:t>EMP 3.12 </a:t>
            </a:r>
            <a:r>
              <a:rPr lang="en-US" dirty="0">
                <a:solidFill>
                  <a:schemeClr val="bg1"/>
                </a:solidFill>
                <a:latin typeface="Calibri" panose="020F0502020204030204" pitchFamily="34" charset="0"/>
              </a:rPr>
              <a:t>Strengthen the emerging Cañada College alumni organization by doubling the number of alumni connected to it by 2027, as well as involving more of them in campus activities that strengthen the campus as a center of community life, provide career exploration for existing students, and develop new resources and connections for the College.</a:t>
            </a:r>
          </a:p>
        </p:txBody>
      </p:sp>
      <p:sp>
        <p:nvSpPr>
          <p:cNvPr id="5" name="Rectangle 4">
            <a:extLst>
              <a:ext uri="{FF2B5EF4-FFF2-40B4-BE49-F238E27FC236}">
                <a16:creationId xmlns:a16="http://schemas.microsoft.com/office/drawing/2014/main" id="{C33B52BD-6018-41E9-91C1-E2DB44AE6A89}"/>
              </a:ext>
            </a:extLst>
          </p:cNvPr>
          <p:cNvSpPr/>
          <p:nvPr/>
        </p:nvSpPr>
        <p:spPr>
          <a:xfrm>
            <a:off x="549058" y="475494"/>
            <a:ext cx="10777401" cy="584775"/>
          </a:xfrm>
          <a:prstGeom prst="rect">
            <a:avLst/>
          </a:prstGeom>
        </p:spPr>
        <p:txBody>
          <a:bodyPr wrap="square">
            <a:spAutoFit/>
          </a:bodyPr>
          <a:lstStyle/>
          <a:p>
            <a:pPr algn="ctr" fontAlgn="t">
              <a:spcAft>
                <a:spcPts val="600"/>
              </a:spcAft>
            </a:pPr>
            <a:r>
              <a:rPr lang="en-US" sz="3200" b="1" dirty="0">
                <a:solidFill>
                  <a:schemeClr val="bg1"/>
                </a:solidFill>
                <a:latin typeface="Calibri" panose="020F0502020204030204" pitchFamily="34" charset="0"/>
              </a:rPr>
              <a:t>Double the number of alumni connected</a:t>
            </a:r>
          </a:p>
        </p:txBody>
      </p:sp>
    </p:spTree>
    <p:extLst>
      <p:ext uri="{BB962C8B-B14F-4D97-AF65-F5344CB8AC3E}">
        <p14:creationId xmlns:p14="http://schemas.microsoft.com/office/powerpoint/2010/main" val="2966863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3E4A0F5-C3B2-45A2-B9E8-76818F52B811}"/>
              </a:ext>
            </a:extLst>
          </p:cNvPr>
          <p:cNvGraphicFramePr/>
          <p:nvPr>
            <p:extLst>
              <p:ext uri="{D42A27DB-BD31-4B8C-83A1-F6EECF244321}">
                <p14:modId xmlns:p14="http://schemas.microsoft.com/office/powerpoint/2010/main" val="3298688995"/>
              </p:ext>
            </p:extLst>
          </p:nvPr>
        </p:nvGraphicFramePr>
        <p:xfrm>
          <a:off x="1822302" y="1171914"/>
          <a:ext cx="8547395" cy="5686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6DD71578-32CE-490C-B249-CD431569713C}"/>
              </a:ext>
            </a:extLst>
          </p:cNvPr>
          <p:cNvSpPr/>
          <p:nvPr/>
        </p:nvSpPr>
        <p:spPr>
          <a:xfrm>
            <a:off x="1005275" y="1304518"/>
            <a:ext cx="9864969" cy="646331"/>
          </a:xfrm>
          <a:prstGeom prst="rect">
            <a:avLst/>
          </a:prstGeom>
        </p:spPr>
        <p:txBody>
          <a:bodyPr wrap="square">
            <a:spAutoFit/>
          </a:bodyPr>
          <a:lstStyle/>
          <a:p>
            <a:pPr fontAlgn="t">
              <a:spcAft>
                <a:spcPts val="600"/>
              </a:spcAft>
            </a:pPr>
            <a:r>
              <a:rPr lang="en-US" dirty="0">
                <a:solidFill>
                  <a:schemeClr val="bg1"/>
                </a:solidFill>
              </a:rPr>
              <a:t>EMP 4.1 </a:t>
            </a:r>
            <a:r>
              <a:rPr lang="en-US" dirty="0">
                <a:solidFill>
                  <a:schemeClr val="bg1"/>
                </a:solidFill>
                <a:latin typeface="Calibri" panose="020F0502020204030204" pitchFamily="34" charset="0"/>
              </a:rPr>
              <a:t>Improve access to campus via public transit, shuttles, and additional partners such as Lyft and Cruise.</a:t>
            </a:r>
          </a:p>
        </p:txBody>
      </p:sp>
      <p:sp>
        <p:nvSpPr>
          <p:cNvPr id="5" name="Rectangle 4">
            <a:extLst>
              <a:ext uri="{FF2B5EF4-FFF2-40B4-BE49-F238E27FC236}">
                <a16:creationId xmlns:a16="http://schemas.microsoft.com/office/drawing/2014/main" id="{C33B52BD-6018-41E9-91C1-E2DB44AE6A89}"/>
              </a:ext>
            </a:extLst>
          </p:cNvPr>
          <p:cNvSpPr/>
          <p:nvPr/>
        </p:nvSpPr>
        <p:spPr>
          <a:xfrm>
            <a:off x="549058" y="475494"/>
            <a:ext cx="10777401" cy="584775"/>
          </a:xfrm>
          <a:prstGeom prst="rect">
            <a:avLst/>
          </a:prstGeom>
        </p:spPr>
        <p:txBody>
          <a:bodyPr wrap="square">
            <a:spAutoFit/>
          </a:bodyPr>
          <a:lstStyle/>
          <a:p>
            <a:pPr algn="ctr" fontAlgn="t">
              <a:spcAft>
                <a:spcPts val="600"/>
              </a:spcAft>
            </a:pPr>
            <a:r>
              <a:rPr lang="en-US" sz="3200" b="1" dirty="0">
                <a:solidFill>
                  <a:schemeClr val="bg1"/>
                </a:solidFill>
                <a:latin typeface="Calibri" panose="020F0502020204030204" pitchFamily="34" charset="0"/>
              </a:rPr>
              <a:t>Improve access to campus</a:t>
            </a:r>
          </a:p>
        </p:txBody>
      </p:sp>
    </p:spTree>
    <p:extLst>
      <p:ext uri="{BB962C8B-B14F-4D97-AF65-F5344CB8AC3E}">
        <p14:creationId xmlns:p14="http://schemas.microsoft.com/office/powerpoint/2010/main" val="1897143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3E4A0F5-C3B2-45A2-B9E8-76818F52B811}"/>
              </a:ext>
            </a:extLst>
          </p:cNvPr>
          <p:cNvGraphicFramePr/>
          <p:nvPr>
            <p:extLst>
              <p:ext uri="{D42A27DB-BD31-4B8C-83A1-F6EECF244321}">
                <p14:modId xmlns:p14="http://schemas.microsoft.com/office/powerpoint/2010/main" val="2489386700"/>
              </p:ext>
            </p:extLst>
          </p:nvPr>
        </p:nvGraphicFramePr>
        <p:xfrm>
          <a:off x="2032000" y="117191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6DD71578-32CE-490C-B249-CD431569713C}"/>
              </a:ext>
            </a:extLst>
          </p:cNvPr>
          <p:cNvSpPr/>
          <p:nvPr/>
        </p:nvSpPr>
        <p:spPr>
          <a:xfrm>
            <a:off x="1005275" y="1304518"/>
            <a:ext cx="9864969" cy="369332"/>
          </a:xfrm>
          <a:prstGeom prst="rect">
            <a:avLst/>
          </a:prstGeom>
        </p:spPr>
        <p:txBody>
          <a:bodyPr wrap="square">
            <a:spAutoFit/>
          </a:bodyPr>
          <a:lstStyle/>
          <a:p>
            <a:pPr fontAlgn="t">
              <a:spcAft>
                <a:spcPts val="600"/>
              </a:spcAft>
            </a:pPr>
            <a:r>
              <a:rPr lang="en-US" dirty="0">
                <a:solidFill>
                  <a:schemeClr val="bg1"/>
                </a:solidFill>
              </a:rPr>
              <a:t>EMP 4.2 </a:t>
            </a:r>
            <a:r>
              <a:rPr lang="en-US" dirty="0">
                <a:solidFill>
                  <a:schemeClr val="bg1"/>
                </a:solidFill>
                <a:latin typeface="Calibri" panose="020F0502020204030204" pitchFamily="34" charset="0"/>
              </a:rPr>
              <a:t>Build student housing on campus, as well as a Childcare Center to serve students with families.</a:t>
            </a:r>
          </a:p>
        </p:txBody>
      </p:sp>
      <p:sp>
        <p:nvSpPr>
          <p:cNvPr id="5" name="Rectangle 4">
            <a:extLst>
              <a:ext uri="{FF2B5EF4-FFF2-40B4-BE49-F238E27FC236}">
                <a16:creationId xmlns:a16="http://schemas.microsoft.com/office/drawing/2014/main" id="{C33B52BD-6018-41E9-91C1-E2DB44AE6A89}"/>
              </a:ext>
            </a:extLst>
          </p:cNvPr>
          <p:cNvSpPr/>
          <p:nvPr/>
        </p:nvSpPr>
        <p:spPr>
          <a:xfrm>
            <a:off x="549058" y="475494"/>
            <a:ext cx="10777401" cy="584775"/>
          </a:xfrm>
          <a:prstGeom prst="rect">
            <a:avLst/>
          </a:prstGeom>
        </p:spPr>
        <p:txBody>
          <a:bodyPr wrap="square">
            <a:spAutoFit/>
          </a:bodyPr>
          <a:lstStyle/>
          <a:p>
            <a:pPr algn="ctr" fontAlgn="t">
              <a:spcAft>
                <a:spcPts val="600"/>
              </a:spcAft>
            </a:pPr>
            <a:r>
              <a:rPr lang="en-US" sz="3200" b="1" dirty="0">
                <a:solidFill>
                  <a:schemeClr val="bg1"/>
                </a:solidFill>
                <a:latin typeface="Calibri" panose="020F0502020204030204" pitchFamily="34" charset="0"/>
              </a:rPr>
              <a:t>Build a Childcare Center</a:t>
            </a:r>
          </a:p>
        </p:txBody>
      </p:sp>
    </p:spTree>
    <p:extLst>
      <p:ext uri="{BB962C8B-B14F-4D97-AF65-F5344CB8AC3E}">
        <p14:creationId xmlns:p14="http://schemas.microsoft.com/office/powerpoint/2010/main" val="111837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3E4A0F5-C3B2-45A2-B9E8-76818F52B811}"/>
              </a:ext>
            </a:extLst>
          </p:cNvPr>
          <p:cNvGraphicFramePr/>
          <p:nvPr>
            <p:extLst>
              <p:ext uri="{D42A27DB-BD31-4B8C-83A1-F6EECF244321}">
                <p14:modId xmlns:p14="http://schemas.microsoft.com/office/powerpoint/2010/main" val="481475443"/>
              </p:ext>
            </p:extLst>
          </p:nvPr>
        </p:nvGraphicFramePr>
        <p:xfrm>
          <a:off x="2032000" y="117191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6DD71578-32CE-490C-B249-CD431569713C}"/>
              </a:ext>
            </a:extLst>
          </p:cNvPr>
          <p:cNvSpPr/>
          <p:nvPr/>
        </p:nvSpPr>
        <p:spPr>
          <a:xfrm>
            <a:off x="1005275" y="1304518"/>
            <a:ext cx="9864969" cy="923330"/>
          </a:xfrm>
          <a:prstGeom prst="rect">
            <a:avLst/>
          </a:prstGeom>
        </p:spPr>
        <p:txBody>
          <a:bodyPr wrap="square">
            <a:spAutoFit/>
          </a:bodyPr>
          <a:lstStyle/>
          <a:p>
            <a:pPr fontAlgn="t">
              <a:spcAft>
                <a:spcPts val="600"/>
              </a:spcAft>
            </a:pPr>
            <a:r>
              <a:rPr lang="en-US" dirty="0">
                <a:solidFill>
                  <a:schemeClr val="bg1"/>
                </a:solidFill>
              </a:rPr>
              <a:t>EMP 4.9 </a:t>
            </a:r>
            <a:r>
              <a:rPr lang="en-US" dirty="0">
                <a:solidFill>
                  <a:schemeClr val="bg1"/>
                </a:solidFill>
                <a:latin typeface="Calibri" panose="020F0502020204030204" pitchFamily="34" charset="0"/>
              </a:rPr>
              <a:t>Update and implement the College and District sustainability initiatives in response to climate change to reduce the environmental impact of campus-based activities while ensuring uninterrupted, quality instruction at all times.</a:t>
            </a:r>
          </a:p>
        </p:txBody>
      </p:sp>
      <p:sp>
        <p:nvSpPr>
          <p:cNvPr id="5" name="Rectangle 4">
            <a:extLst>
              <a:ext uri="{FF2B5EF4-FFF2-40B4-BE49-F238E27FC236}">
                <a16:creationId xmlns:a16="http://schemas.microsoft.com/office/drawing/2014/main" id="{C33B52BD-6018-41E9-91C1-E2DB44AE6A89}"/>
              </a:ext>
            </a:extLst>
          </p:cNvPr>
          <p:cNvSpPr/>
          <p:nvPr/>
        </p:nvSpPr>
        <p:spPr>
          <a:xfrm>
            <a:off x="549058" y="475494"/>
            <a:ext cx="10777401" cy="584775"/>
          </a:xfrm>
          <a:prstGeom prst="rect">
            <a:avLst/>
          </a:prstGeom>
        </p:spPr>
        <p:txBody>
          <a:bodyPr wrap="square">
            <a:spAutoFit/>
          </a:bodyPr>
          <a:lstStyle/>
          <a:p>
            <a:pPr algn="ctr" fontAlgn="t">
              <a:spcAft>
                <a:spcPts val="600"/>
              </a:spcAft>
            </a:pPr>
            <a:r>
              <a:rPr lang="en-US" sz="3200" b="1" dirty="0">
                <a:solidFill>
                  <a:schemeClr val="bg1"/>
                </a:solidFill>
                <a:latin typeface="Calibri" panose="020F0502020204030204" pitchFamily="34" charset="0"/>
              </a:rPr>
              <a:t>Update and implement sustainability initiatives</a:t>
            </a:r>
          </a:p>
        </p:txBody>
      </p:sp>
    </p:spTree>
    <p:extLst>
      <p:ext uri="{BB962C8B-B14F-4D97-AF65-F5344CB8AC3E}">
        <p14:creationId xmlns:p14="http://schemas.microsoft.com/office/powerpoint/2010/main" val="289611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10" name="Title 1"/>
          <p:cNvSpPr txBox="1">
            <a:spLocks/>
          </p:cNvSpPr>
          <p:nvPr/>
        </p:nvSpPr>
        <p:spPr>
          <a:xfrm>
            <a:off x="733704" y="323024"/>
            <a:ext cx="10515600" cy="52810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effectLst>
                  <a:outerShdw blurRad="50800" dist="50800" dir="5400000" algn="ctr" rotWithShape="0">
                    <a:srgbClr val="000000">
                      <a:alpha val="43137"/>
                    </a:srgbClr>
                  </a:outerShdw>
                </a:effectLst>
                <a:latin typeface="Franklin Gothic Book" panose="020B0503020102020204" pitchFamily="34" charset="0"/>
              </a:rPr>
              <a:t>2024 Leadership Retreat Update</a:t>
            </a:r>
          </a:p>
        </p:txBody>
      </p:sp>
      <p:sp>
        <p:nvSpPr>
          <p:cNvPr id="11"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sp>
        <p:nvSpPr>
          <p:cNvPr id="5" name="TextBox 4">
            <a:extLst>
              <a:ext uri="{FF2B5EF4-FFF2-40B4-BE49-F238E27FC236}">
                <a16:creationId xmlns:a16="http://schemas.microsoft.com/office/drawing/2014/main" id="{A4027D50-EA73-4CA5-93F0-59927DC33EDA}"/>
              </a:ext>
            </a:extLst>
          </p:cNvPr>
          <p:cNvSpPr txBox="1"/>
          <p:nvPr/>
        </p:nvSpPr>
        <p:spPr>
          <a:xfrm>
            <a:off x="619430" y="1241106"/>
            <a:ext cx="11313492" cy="1508105"/>
          </a:xfrm>
          <a:prstGeom prst="rect">
            <a:avLst/>
          </a:prstGeom>
          <a:noFill/>
        </p:spPr>
        <p:txBody>
          <a:bodyPr wrap="square" rtlCol="0">
            <a:spAutoFit/>
          </a:bodyPr>
          <a:lstStyle/>
          <a:p>
            <a:pPr marL="457200" indent="-457200">
              <a:spcBef>
                <a:spcPts val="1200"/>
              </a:spcBef>
              <a:buFont typeface="Wingdings" panose="05000000000000000000" pitchFamily="2" charset="2"/>
              <a:buChar char="ü"/>
            </a:pPr>
            <a:r>
              <a:rPr lang="en-US" sz="2400" dirty="0">
                <a:solidFill>
                  <a:schemeClr val="bg1"/>
                </a:solidFill>
                <a:latin typeface="Franklin Gothic Book" panose="020B0503020102020204" pitchFamily="34" charset="0"/>
              </a:rPr>
              <a:t>50+ students, faculty, classified staff and administrators participated</a:t>
            </a:r>
          </a:p>
          <a:p>
            <a:pPr marL="457200" indent="-457200">
              <a:spcBef>
                <a:spcPts val="1200"/>
              </a:spcBef>
              <a:buFont typeface="Wingdings" panose="05000000000000000000" pitchFamily="2" charset="2"/>
              <a:buChar char="ü"/>
            </a:pPr>
            <a:r>
              <a:rPr lang="en-US" sz="2400" dirty="0">
                <a:solidFill>
                  <a:schemeClr val="bg1"/>
                </a:solidFill>
                <a:latin typeface="Franklin Gothic Book" panose="020B0503020102020204" pitchFamily="34" charset="0"/>
              </a:rPr>
              <a:t>4 breakout sessions focused on choosing the top priorities for 2024-25</a:t>
            </a:r>
          </a:p>
          <a:p>
            <a:pPr marL="457200" indent="-457200">
              <a:spcBef>
                <a:spcPts val="1200"/>
              </a:spcBef>
              <a:buFont typeface="Wingdings" panose="05000000000000000000" pitchFamily="2" charset="2"/>
              <a:buChar char="ü"/>
            </a:pPr>
            <a:r>
              <a:rPr lang="en-US" sz="2400" dirty="0">
                <a:solidFill>
                  <a:schemeClr val="bg1"/>
                </a:solidFill>
                <a:latin typeface="Franklin Gothic Book" panose="020B0503020102020204" pitchFamily="34" charset="0"/>
              </a:rPr>
              <a:t>Check </a:t>
            </a:r>
            <a:r>
              <a:rPr lang="en-US" sz="2400" dirty="0">
                <a:solidFill>
                  <a:schemeClr val="bg1"/>
                </a:solidFill>
                <a:latin typeface="Franklin Gothic Book" panose="020B0503020102020204" pitchFamily="34" charset="0"/>
                <a:hlinkClick r:id="rId2">
                  <a:extLst>
                    <a:ext uri="{A12FA001-AC4F-418D-AE19-62706E023703}">
                      <ahyp:hlinkClr xmlns:ahyp="http://schemas.microsoft.com/office/drawing/2018/hyperlinkcolor" val="tx"/>
                    </a:ext>
                  </a:extLst>
                </a:hlinkClick>
              </a:rPr>
              <a:t>https://canadacollege.edu/plans/leadership-retreat.php</a:t>
            </a:r>
            <a:r>
              <a:rPr lang="en-US" sz="2400" dirty="0">
                <a:solidFill>
                  <a:schemeClr val="bg1"/>
                </a:solidFill>
                <a:latin typeface="Franklin Gothic Book" panose="020B0503020102020204" pitchFamily="34" charset="0"/>
              </a:rPr>
              <a:t> for more info</a:t>
            </a:r>
          </a:p>
        </p:txBody>
      </p:sp>
      <p:pic>
        <p:nvPicPr>
          <p:cNvPr id="3" name="Picture 2">
            <a:extLst>
              <a:ext uri="{FF2B5EF4-FFF2-40B4-BE49-F238E27FC236}">
                <a16:creationId xmlns:a16="http://schemas.microsoft.com/office/drawing/2014/main" id="{27449DB1-AF23-4C9C-848C-8702049CE7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06" t="18690" r="4377" b="21672"/>
          <a:stretch/>
        </p:blipFill>
        <p:spPr>
          <a:xfrm>
            <a:off x="1605478" y="3070860"/>
            <a:ext cx="8615190" cy="3635566"/>
          </a:xfrm>
          <a:prstGeom prst="rect">
            <a:avLst/>
          </a:prstGeom>
        </p:spPr>
      </p:pic>
    </p:spTree>
    <p:extLst>
      <p:ext uri="{BB962C8B-B14F-4D97-AF65-F5344CB8AC3E}">
        <p14:creationId xmlns:p14="http://schemas.microsoft.com/office/powerpoint/2010/main" val="402154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0142A0-A683-4DE0-BB36-FF5BA3231561}"/>
              </a:ext>
            </a:extLst>
          </p:cNvPr>
          <p:cNvSpPr/>
          <p:nvPr/>
        </p:nvSpPr>
        <p:spPr>
          <a:xfrm>
            <a:off x="1668780" y="127221"/>
            <a:ext cx="3787140" cy="315666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GOAL 1: Student Success</a:t>
            </a:r>
          </a:p>
          <a:p>
            <a:pPr algn="ctr"/>
            <a:endParaRPr lang="en-US" dirty="0"/>
          </a:p>
          <a:p>
            <a:pPr algn="ctr"/>
            <a:r>
              <a:rPr lang="en-US" dirty="0"/>
              <a:t>Build on the CWA model &amp; create a hub for evening students</a:t>
            </a:r>
          </a:p>
          <a:p>
            <a:pPr algn="ctr"/>
            <a:endParaRPr lang="en-US" dirty="0"/>
          </a:p>
          <a:p>
            <a:pPr algn="ctr"/>
            <a:r>
              <a:rPr lang="en-US" dirty="0"/>
              <a:t>Increase degree and certificate programs available in Menlo Park and East Palo Alto</a:t>
            </a:r>
          </a:p>
          <a:p>
            <a:pPr algn="ctr"/>
            <a:endParaRPr lang="en-US" dirty="0"/>
          </a:p>
          <a:p>
            <a:pPr algn="ctr"/>
            <a:r>
              <a:rPr lang="en-US" dirty="0"/>
              <a:t>Create and scale a First Year Experience Program</a:t>
            </a:r>
          </a:p>
        </p:txBody>
      </p:sp>
      <p:sp>
        <p:nvSpPr>
          <p:cNvPr id="3" name="Rectangle 2">
            <a:extLst>
              <a:ext uri="{FF2B5EF4-FFF2-40B4-BE49-F238E27FC236}">
                <a16:creationId xmlns:a16="http://schemas.microsoft.com/office/drawing/2014/main" id="{3B9339C6-E8B9-4B34-90AE-D20091397803}"/>
              </a:ext>
            </a:extLst>
          </p:cNvPr>
          <p:cNvSpPr/>
          <p:nvPr/>
        </p:nvSpPr>
        <p:spPr>
          <a:xfrm>
            <a:off x="5606994" y="127220"/>
            <a:ext cx="3787139" cy="315666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GOAL 2: Equity &amp; Antiracism</a:t>
            </a:r>
          </a:p>
          <a:p>
            <a:pPr algn="ctr"/>
            <a:endParaRPr lang="en-US" dirty="0"/>
          </a:p>
          <a:p>
            <a:pPr algn="ctr"/>
            <a:r>
              <a:rPr lang="en-US" dirty="0"/>
              <a:t>Provide </a:t>
            </a:r>
            <a:r>
              <a:rPr lang="en-US" dirty="0">
                <a:latin typeface="Calibri" panose="020F0502020204030204" pitchFamily="34" charset="0"/>
              </a:rPr>
              <a:t>comprehensive on-boarding for all new employees</a:t>
            </a:r>
            <a:endParaRPr lang="en-US" dirty="0"/>
          </a:p>
          <a:p>
            <a:pPr algn="ctr"/>
            <a:endParaRPr lang="en-US" dirty="0"/>
          </a:p>
          <a:p>
            <a:pPr algn="ctr" fontAlgn="t"/>
            <a:r>
              <a:rPr lang="en-US" dirty="0">
                <a:latin typeface="Calibri" panose="020F0502020204030204" pitchFamily="34" charset="0"/>
              </a:rPr>
              <a:t>Transform college participatory governance processes</a:t>
            </a:r>
          </a:p>
          <a:p>
            <a:pPr algn="ctr"/>
            <a:endParaRPr lang="en-US" dirty="0"/>
          </a:p>
          <a:p>
            <a:pPr algn="ctr" fontAlgn="t"/>
            <a:r>
              <a:rPr lang="en-US" dirty="0">
                <a:latin typeface="Calibri" panose="020F0502020204030204" pitchFamily="34" charset="0"/>
              </a:rPr>
              <a:t>Evaluate academic support programs and practices</a:t>
            </a:r>
          </a:p>
          <a:p>
            <a:pPr algn="ctr" fontAlgn="t"/>
            <a:endParaRPr lang="en-US" dirty="0">
              <a:latin typeface="Calibri" panose="020F0502020204030204" pitchFamily="34" charset="0"/>
            </a:endParaRPr>
          </a:p>
        </p:txBody>
      </p:sp>
      <p:sp>
        <p:nvSpPr>
          <p:cNvPr id="4" name="Rectangle 3">
            <a:extLst>
              <a:ext uri="{FF2B5EF4-FFF2-40B4-BE49-F238E27FC236}">
                <a16:creationId xmlns:a16="http://schemas.microsoft.com/office/drawing/2014/main" id="{78BE179E-568F-490E-B265-FBBC53634799}"/>
              </a:ext>
            </a:extLst>
          </p:cNvPr>
          <p:cNvSpPr/>
          <p:nvPr/>
        </p:nvSpPr>
        <p:spPr>
          <a:xfrm>
            <a:off x="1668780" y="3429000"/>
            <a:ext cx="3787140" cy="315666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GOAL 3: Community Connections</a:t>
            </a:r>
          </a:p>
          <a:p>
            <a:pPr algn="ctr"/>
            <a:endParaRPr lang="en-US" b="1" dirty="0"/>
          </a:p>
          <a:p>
            <a:pPr algn="ctr" fontAlgn="t">
              <a:spcAft>
                <a:spcPts val="1200"/>
              </a:spcAft>
            </a:pPr>
            <a:r>
              <a:rPr lang="en-US" sz="1400" dirty="0">
                <a:latin typeface="Calibri" panose="020F0502020204030204" pitchFamily="34" charset="0"/>
              </a:rPr>
              <a:t>Reach new community members in N. Fair Oaks, Belle Haven, and East Palo Alto, especially BIPOC communities</a:t>
            </a:r>
          </a:p>
          <a:p>
            <a:pPr algn="ctr" fontAlgn="t">
              <a:spcAft>
                <a:spcPts val="1200"/>
              </a:spcAft>
            </a:pPr>
            <a:r>
              <a:rPr lang="en-US" sz="1400" dirty="0">
                <a:latin typeface="Calibri" panose="020F0502020204030204" pitchFamily="34" charset="0"/>
              </a:rPr>
              <a:t>Strengthen transfer support services to increase transfers</a:t>
            </a:r>
          </a:p>
          <a:p>
            <a:pPr algn="ctr">
              <a:spcAft>
                <a:spcPts val="1200"/>
              </a:spcAft>
            </a:pPr>
            <a:r>
              <a:rPr lang="en-US" sz="1400" dirty="0">
                <a:latin typeface="Calibri" panose="020F0502020204030204" pitchFamily="34" charset="0"/>
              </a:rPr>
              <a:t>Create and expand career exploration experiences for students</a:t>
            </a:r>
          </a:p>
          <a:p>
            <a:pPr algn="ctr" fontAlgn="t">
              <a:spcAft>
                <a:spcPts val="1200"/>
              </a:spcAft>
            </a:pPr>
            <a:r>
              <a:rPr lang="en-US" sz="1400" dirty="0">
                <a:latin typeface="Calibri" panose="020F0502020204030204" pitchFamily="34" charset="0"/>
              </a:rPr>
              <a:t>Double the number of alumni connected to Cañada’s Alumni Organization by 2027</a:t>
            </a:r>
          </a:p>
        </p:txBody>
      </p:sp>
      <p:sp>
        <p:nvSpPr>
          <p:cNvPr id="5" name="Rectangle 4">
            <a:extLst>
              <a:ext uri="{FF2B5EF4-FFF2-40B4-BE49-F238E27FC236}">
                <a16:creationId xmlns:a16="http://schemas.microsoft.com/office/drawing/2014/main" id="{4A7386FE-DC81-4A6A-9B36-6D1BE81C8E5F}"/>
              </a:ext>
            </a:extLst>
          </p:cNvPr>
          <p:cNvSpPr/>
          <p:nvPr/>
        </p:nvSpPr>
        <p:spPr>
          <a:xfrm>
            <a:off x="5606995" y="3428999"/>
            <a:ext cx="3787138" cy="3156667"/>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GOAL 4: Infrastructure &amp; Innovation</a:t>
            </a:r>
          </a:p>
          <a:p>
            <a:pPr algn="ctr"/>
            <a:endParaRPr lang="en-US" dirty="0"/>
          </a:p>
          <a:p>
            <a:pPr algn="ctr" fontAlgn="t">
              <a:spcAft>
                <a:spcPts val="1200"/>
              </a:spcAft>
            </a:pPr>
            <a:r>
              <a:rPr lang="en-US" dirty="0"/>
              <a:t>Improve access to campus via public transit, rideshare</a:t>
            </a:r>
          </a:p>
          <a:p>
            <a:pPr algn="ctr" fontAlgn="t">
              <a:spcAft>
                <a:spcPts val="1200"/>
              </a:spcAft>
            </a:pPr>
            <a:r>
              <a:rPr lang="en-US" dirty="0"/>
              <a:t>Build a Childcare Center</a:t>
            </a:r>
          </a:p>
          <a:p>
            <a:pPr algn="ctr" fontAlgn="t">
              <a:spcAft>
                <a:spcPts val="1200"/>
              </a:spcAft>
            </a:pPr>
            <a:r>
              <a:rPr lang="en-US" dirty="0"/>
              <a:t>Update and implement sustainability initiatives</a:t>
            </a:r>
          </a:p>
        </p:txBody>
      </p:sp>
      <p:cxnSp>
        <p:nvCxnSpPr>
          <p:cNvPr id="7" name="Straight Connector 6">
            <a:extLst>
              <a:ext uri="{FF2B5EF4-FFF2-40B4-BE49-F238E27FC236}">
                <a16:creationId xmlns:a16="http://schemas.microsoft.com/office/drawing/2014/main" id="{F47B7CBD-0F0E-445D-A75F-965D26EF57BA}"/>
              </a:ext>
            </a:extLst>
          </p:cNvPr>
          <p:cNvCxnSpPr/>
          <p:nvPr/>
        </p:nvCxnSpPr>
        <p:spPr>
          <a:xfrm>
            <a:off x="2887980" y="640080"/>
            <a:ext cx="1325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5E213D3-91A2-4134-9DE1-8F8EEA54FB2F}"/>
              </a:ext>
            </a:extLst>
          </p:cNvPr>
          <p:cNvCxnSpPr/>
          <p:nvPr/>
        </p:nvCxnSpPr>
        <p:spPr>
          <a:xfrm>
            <a:off x="6804660" y="640080"/>
            <a:ext cx="1325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B6097B7-3AEE-4F4C-B7F9-7317B74131E2}"/>
              </a:ext>
            </a:extLst>
          </p:cNvPr>
          <p:cNvCxnSpPr/>
          <p:nvPr/>
        </p:nvCxnSpPr>
        <p:spPr>
          <a:xfrm>
            <a:off x="2720340" y="3962400"/>
            <a:ext cx="1325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F2D002-A84B-4280-9989-E1A3DD45CEE5}"/>
              </a:ext>
            </a:extLst>
          </p:cNvPr>
          <p:cNvCxnSpPr/>
          <p:nvPr/>
        </p:nvCxnSpPr>
        <p:spPr>
          <a:xfrm>
            <a:off x="6804660" y="4480560"/>
            <a:ext cx="13258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129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3E4A0F5-C3B2-45A2-B9E8-76818F52B811}"/>
              </a:ext>
            </a:extLst>
          </p:cNvPr>
          <p:cNvGraphicFramePr/>
          <p:nvPr>
            <p:extLst>
              <p:ext uri="{D42A27DB-BD31-4B8C-83A1-F6EECF244321}">
                <p14:modId xmlns:p14="http://schemas.microsoft.com/office/powerpoint/2010/main" val="4003167316"/>
              </p:ext>
            </p:extLst>
          </p:nvPr>
        </p:nvGraphicFramePr>
        <p:xfrm>
          <a:off x="1276627" y="1818860"/>
          <a:ext cx="9129642" cy="6734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6DD71578-32CE-490C-B249-CD431569713C}"/>
              </a:ext>
            </a:extLst>
          </p:cNvPr>
          <p:cNvSpPr/>
          <p:nvPr/>
        </p:nvSpPr>
        <p:spPr>
          <a:xfrm>
            <a:off x="951394" y="1015217"/>
            <a:ext cx="9864969" cy="2031325"/>
          </a:xfrm>
          <a:prstGeom prst="rect">
            <a:avLst/>
          </a:prstGeom>
        </p:spPr>
        <p:txBody>
          <a:bodyPr wrap="square">
            <a:spAutoFit/>
          </a:bodyPr>
          <a:lstStyle/>
          <a:p>
            <a:r>
              <a:rPr lang="en-US" dirty="0">
                <a:solidFill>
                  <a:schemeClr val="bg1"/>
                </a:solidFill>
              </a:rPr>
              <a:t>EMP 1.2 </a:t>
            </a:r>
            <a:r>
              <a:rPr lang="en-US" dirty="0">
                <a:solidFill>
                  <a:schemeClr val="bg1"/>
                </a:solidFill>
                <a:latin typeface="Calibri" panose="020F0502020204030204" pitchFamily="34" charset="0"/>
              </a:rPr>
              <a:t>Prioritize serving part-time, working students by building on the model of College for Working Adults (CWA). Add more degrees and certificates obtainable within 3 years via evening, weekend and online classes, and ensure adequate services are available in the evenings, to support at least 1,000 part-time students participating in CWA, particularly low income, BIPOC students, per term by 2027.</a:t>
            </a:r>
          </a:p>
          <a:p>
            <a:r>
              <a:rPr lang="en-US" dirty="0">
                <a:solidFill>
                  <a:schemeClr val="bg1"/>
                </a:solidFill>
              </a:rPr>
              <a:t>&amp;</a:t>
            </a:r>
          </a:p>
          <a:p>
            <a:r>
              <a:rPr lang="en-US" dirty="0">
                <a:solidFill>
                  <a:schemeClr val="bg1"/>
                </a:solidFill>
              </a:rPr>
              <a:t>EMP 4.3 </a:t>
            </a:r>
            <a:r>
              <a:rPr lang="en-US" dirty="0">
                <a:solidFill>
                  <a:schemeClr val="bg1"/>
                </a:solidFill>
                <a:latin typeface="Calibri" panose="020F0502020204030204" pitchFamily="34" charset="0"/>
              </a:rPr>
              <a:t>Create a hub for evening and weekend students to support their social connections, access to nutritional food and beverages, as well as learning support services (an Evening One Stop)</a:t>
            </a:r>
            <a:endParaRPr lang="en-US" dirty="0">
              <a:solidFill>
                <a:schemeClr val="bg1"/>
              </a:solidFill>
            </a:endParaRPr>
          </a:p>
        </p:txBody>
      </p:sp>
      <p:sp>
        <p:nvSpPr>
          <p:cNvPr id="5" name="Rectangle 4">
            <a:extLst>
              <a:ext uri="{FF2B5EF4-FFF2-40B4-BE49-F238E27FC236}">
                <a16:creationId xmlns:a16="http://schemas.microsoft.com/office/drawing/2014/main" id="{C33B52BD-6018-41E9-91C1-E2DB44AE6A89}"/>
              </a:ext>
            </a:extLst>
          </p:cNvPr>
          <p:cNvSpPr/>
          <p:nvPr/>
        </p:nvSpPr>
        <p:spPr>
          <a:xfrm>
            <a:off x="1791301" y="440749"/>
            <a:ext cx="7919284" cy="461665"/>
          </a:xfrm>
          <a:prstGeom prst="rect">
            <a:avLst/>
          </a:prstGeom>
        </p:spPr>
        <p:txBody>
          <a:bodyPr wrap="none">
            <a:spAutoFit/>
          </a:bodyPr>
          <a:lstStyle/>
          <a:p>
            <a:pPr algn="ctr"/>
            <a:r>
              <a:rPr lang="en-US" sz="2400" b="1" dirty="0">
                <a:solidFill>
                  <a:schemeClr val="bg1"/>
                </a:solidFill>
              </a:rPr>
              <a:t>Build on the CWA model &amp; create a hub for evening students</a:t>
            </a:r>
          </a:p>
        </p:txBody>
      </p:sp>
    </p:spTree>
    <p:extLst>
      <p:ext uri="{BB962C8B-B14F-4D97-AF65-F5344CB8AC3E}">
        <p14:creationId xmlns:p14="http://schemas.microsoft.com/office/powerpoint/2010/main" val="1089677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3E4A0F5-C3B2-45A2-B9E8-76818F52B811}"/>
              </a:ext>
            </a:extLst>
          </p:cNvPr>
          <p:cNvGraphicFramePr/>
          <p:nvPr>
            <p:extLst>
              <p:ext uri="{D42A27DB-BD31-4B8C-83A1-F6EECF244321}">
                <p14:modId xmlns:p14="http://schemas.microsoft.com/office/powerpoint/2010/main" val="3646293076"/>
              </p:ext>
            </p:extLst>
          </p:nvPr>
        </p:nvGraphicFramePr>
        <p:xfrm>
          <a:off x="1479339" y="1938547"/>
          <a:ext cx="854323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6DD71578-32CE-490C-B249-CD431569713C}"/>
              </a:ext>
            </a:extLst>
          </p:cNvPr>
          <p:cNvSpPr/>
          <p:nvPr/>
        </p:nvSpPr>
        <p:spPr>
          <a:xfrm>
            <a:off x="951394" y="1015217"/>
            <a:ext cx="9864969" cy="923330"/>
          </a:xfrm>
          <a:prstGeom prst="rect">
            <a:avLst/>
          </a:prstGeom>
        </p:spPr>
        <p:txBody>
          <a:bodyPr wrap="square">
            <a:spAutoFit/>
          </a:bodyPr>
          <a:lstStyle/>
          <a:p>
            <a:pPr fontAlgn="t"/>
            <a:r>
              <a:rPr lang="en-US" dirty="0">
                <a:solidFill>
                  <a:schemeClr val="bg1"/>
                </a:solidFill>
              </a:rPr>
              <a:t>EMP 1.4 </a:t>
            </a:r>
            <a:r>
              <a:rPr lang="en-US" dirty="0">
                <a:solidFill>
                  <a:schemeClr val="bg1"/>
                </a:solidFill>
                <a:latin typeface="Calibri" panose="020F0502020204030204" pitchFamily="34" charset="0"/>
              </a:rPr>
              <a:t>Increase the number of degree and certificate programs and general education courses at the Menlo Park site and/or other off-campus locations (East Palo Alto) to help students access needed courses and support services closer to home.</a:t>
            </a:r>
          </a:p>
        </p:txBody>
      </p:sp>
      <p:sp>
        <p:nvSpPr>
          <p:cNvPr id="5" name="Rectangle 4">
            <a:extLst>
              <a:ext uri="{FF2B5EF4-FFF2-40B4-BE49-F238E27FC236}">
                <a16:creationId xmlns:a16="http://schemas.microsoft.com/office/drawing/2014/main" id="{C33B52BD-6018-41E9-91C1-E2DB44AE6A89}"/>
              </a:ext>
            </a:extLst>
          </p:cNvPr>
          <p:cNvSpPr/>
          <p:nvPr/>
        </p:nvSpPr>
        <p:spPr>
          <a:xfrm>
            <a:off x="1637010" y="440749"/>
            <a:ext cx="8227894" cy="461665"/>
          </a:xfrm>
          <a:prstGeom prst="rect">
            <a:avLst/>
          </a:prstGeom>
        </p:spPr>
        <p:txBody>
          <a:bodyPr wrap="none">
            <a:spAutoFit/>
          </a:bodyPr>
          <a:lstStyle/>
          <a:p>
            <a:pPr algn="ctr"/>
            <a:r>
              <a:rPr lang="en-US" sz="2400" b="1" dirty="0">
                <a:solidFill>
                  <a:schemeClr val="bg1"/>
                </a:solidFill>
              </a:rPr>
              <a:t>Degree and Certificate Programs in Menlo Park and E. Palo Alto</a:t>
            </a:r>
          </a:p>
        </p:txBody>
      </p:sp>
    </p:spTree>
    <p:extLst>
      <p:ext uri="{BB962C8B-B14F-4D97-AF65-F5344CB8AC3E}">
        <p14:creationId xmlns:p14="http://schemas.microsoft.com/office/powerpoint/2010/main" val="995581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3E4A0F5-C3B2-45A2-B9E8-76818F52B811}"/>
              </a:ext>
            </a:extLst>
          </p:cNvPr>
          <p:cNvGraphicFramePr/>
          <p:nvPr>
            <p:extLst>
              <p:ext uri="{D42A27DB-BD31-4B8C-83A1-F6EECF244321}">
                <p14:modId xmlns:p14="http://schemas.microsoft.com/office/powerpoint/2010/main" val="80908253"/>
              </p:ext>
            </p:extLst>
          </p:nvPr>
        </p:nvGraphicFramePr>
        <p:xfrm>
          <a:off x="1906142" y="185400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6DD71578-32CE-490C-B249-CD431569713C}"/>
              </a:ext>
            </a:extLst>
          </p:cNvPr>
          <p:cNvSpPr/>
          <p:nvPr/>
        </p:nvSpPr>
        <p:spPr>
          <a:xfrm>
            <a:off x="1037658" y="1308515"/>
            <a:ext cx="9864969" cy="646331"/>
          </a:xfrm>
          <a:prstGeom prst="rect">
            <a:avLst/>
          </a:prstGeom>
        </p:spPr>
        <p:txBody>
          <a:bodyPr wrap="square">
            <a:spAutoFit/>
          </a:bodyPr>
          <a:lstStyle/>
          <a:p>
            <a:pPr fontAlgn="t"/>
            <a:r>
              <a:rPr lang="en-US" dirty="0">
                <a:solidFill>
                  <a:schemeClr val="bg1"/>
                </a:solidFill>
              </a:rPr>
              <a:t>EMP 1.15 </a:t>
            </a:r>
            <a:r>
              <a:rPr lang="en-US" dirty="0">
                <a:solidFill>
                  <a:schemeClr val="bg1"/>
                </a:solidFill>
                <a:latin typeface="Calibri" panose="020F0502020204030204" pitchFamily="34" charset="0"/>
              </a:rPr>
              <a:t>Create (by 2023) and scale (by 2025) the First Year Experience program for all incoming students, including default course schedules for some first-time cohorts.</a:t>
            </a:r>
          </a:p>
        </p:txBody>
      </p:sp>
      <p:sp>
        <p:nvSpPr>
          <p:cNvPr id="5" name="Rectangle 4">
            <a:extLst>
              <a:ext uri="{FF2B5EF4-FFF2-40B4-BE49-F238E27FC236}">
                <a16:creationId xmlns:a16="http://schemas.microsoft.com/office/drawing/2014/main" id="{C33B52BD-6018-41E9-91C1-E2DB44AE6A89}"/>
              </a:ext>
            </a:extLst>
          </p:cNvPr>
          <p:cNvSpPr/>
          <p:nvPr/>
        </p:nvSpPr>
        <p:spPr>
          <a:xfrm>
            <a:off x="2053022" y="440749"/>
            <a:ext cx="7395871" cy="523220"/>
          </a:xfrm>
          <a:prstGeom prst="rect">
            <a:avLst/>
          </a:prstGeom>
        </p:spPr>
        <p:txBody>
          <a:bodyPr wrap="none">
            <a:spAutoFit/>
          </a:bodyPr>
          <a:lstStyle/>
          <a:p>
            <a:pPr algn="ctr"/>
            <a:r>
              <a:rPr lang="en-US" sz="2800" b="1" dirty="0">
                <a:solidFill>
                  <a:schemeClr val="bg1"/>
                </a:solidFill>
              </a:rPr>
              <a:t>Create and scale a First Year Experience Program</a:t>
            </a:r>
          </a:p>
        </p:txBody>
      </p:sp>
    </p:spTree>
    <p:extLst>
      <p:ext uri="{BB962C8B-B14F-4D97-AF65-F5344CB8AC3E}">
        <p14:creationId xmlns:p14="http://schemas.microsoft.com/office/powerpoint/2010/main" val="12107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3E4A0F5-C3B2-45A2-B9E8-76818F52B811}"/>
              </a:ext>
            </a:extLst>
          </p:cNvPr>
          <p:cNvGraphicFramePr/>
          <p:nvPr>
            <p:extLst>
              <p:ext uri="{D42A27DB-BD31-4B8C-83A1-F6EECF244321}">
                <p14:modId xmlns:p14="http://schemas.microsoft.com/office/powerpoint/2010/main" val="1342980532"/>
              </p:ext>
            </p:extLst>
          </p:nvPr>
        </p:nvGraphicFramePr>
        <p:xfrm>
          <a:off x="1565273" y="183689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6DD71578-32CE-490C-B249-CD431569713C}"/>
              </a:ext>
            </a:extLst>
          </p:cNvPr>
          <p:cNvSpPr/>
          <p:nvPr/>
        </p:nvSpPr>
        <p:spPr>
          <a:xfrm>
            <a:off x="1037658" y="1308515"/>
            <a:ext cx="9864969" cy="1200329"/>
          </a:xfrm>
          <a:prstGeom prst="rect">
            <a:avLst/>
          </a:prstGeom>
        </p:spPr>
        <p:txBody>
          <a:bodyPr wrap="square">
            <a:spAutoFit/>
          </a:bodyPr>
          <a:lstStyle/>
          <a:p>
            <a:pPr fontAlgn="t"/>
            <a:r>
              <a:rPr lang="en-US" dirty="0">
                <a:solidFill>
                  <a:schemeClr val="bg1"/>
                </a:solidFill>
              </a:rPr>
              <a:t>EMP 2.7 </a:t>
            </a:r>
            <a:r>
              <a:rPr lang="en-US" dirty="0">
                <a:solidFill>
                  <a:schemeClr val="bg1"/>
                </a:solidFill>
                <a:latin typeface="Calibri" panose="020F0502020204030204" pitchFamily="34" charset="0"/>
              </a:rPr>
              <a:t>Provide a comprehensive orientation and on-boarding for all newly hired faculty, staff and administrators each term that includes module(s) in antiracism shared language, resources for equitable pedagogy and practices, and how to connect with a mentor or personal support via the Cultural Center and/or Offices of Instruction, Student Services, and Administrative Services.</a:t>
            </a:r>
          </a:p>
        </p:txBody>
      </p:sp>
      <p:sp>
        <p:nvSpPr>
          <p:cNvPr id="5" name="Rectangle 4">
            <a:extLst>
              <a:ext uri="{FF2B5EF4-FFF2-40B4-BE49-F238E27FC236}">
                <a16:creationId xmlns:a16="http://schemas.microsoft.com/office/drawing/2014/main" id="{C33B52BD-6018-41E9-91C1-E2DB44AE6A89}"/>
              </a:ext>
            </a:extLst>
          </p:cNvPr>
          <p:cNvSpPr/>
          <p:nvPr/>
        </p:nvSpPr>
        <p:spPr>
          <a:xfrm>
            <a:off x="1037658" y="406243"/>
            <a:ext cx="10197022" cy="584775"/>
          </a:xfrm>
          <a:prstGeom prst="rect">
            <a:avLst/>
          </a:prstGeom>
        </p:spPr>
        <p:txBody>
          <a:bodyPr wrap="none">
            <a:spAutoFit/>
          </a:bodyPr>
          <a:lstStyle/>
          <a:p>
            <a:pPr fontAlgn="t"/>
            <a:r>
              <a:rPr lang="en-US" sz="3200" b="1" dirty="0">
                <a:solidFill>
                  <a:schemeClr val="bg1"/>
                </a:solidFill>
                <a:latin typeface="Calibri" panose="020F0502020204030204" pitchFamily="34" charset="0"/>
              </a:rPr>
              <a:t>Provide comprehensive on-boarding for all new employees</a:t>
            </a:r>
          </a:p>
        </p:txBody>
      </p:sp>
    </p:spTree>
    <p:extLst>
      <p:ext uri="{BB962C8B-B14F-4D97-AF65-F5344CB8AC3E}">
        <p14:creationId xmlns:p14="http://schemas.microsoft.com/office/powerpoint/2010/main" val="2958957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3E4A0F5-C3B2-45A2-B9E8-76818F52B811}"/>
              </a:ext>
            </a:extLst>
          </p:cNvPr>
          <p:cNvGraphicFramePr/>
          <p:nvPr>
            <p:extLst>
              <p:ext uri="{D42A27DB-BD31-4B8C-83A1-F6EECF244321}">
                <p14:modId xmlns:p14="http://schemas.microsoft.com/office/powerpoint/2010/main" val="2335577082"/>
              </p:ext>
            </p:extLst>
          </p:nvPr>
        </p:nvGraphicFramePr>
        <p:xfrm>
          <a:off x="1616264" y="2508844"/>
          <a:ext cx="852030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6DD71578-32CE-490C-B249-CD431569713C}"/>
              </a:ext>
            </a:extLst>
          </p:cNvPr>
          <p:cNvSpPr/>
          <p:nvPr/>
        </p:nvSpPr>
        <p:spPr>
          <a:xfrm>
            <a:off x="1037658" y="1308515"/>
            <a:ext cx="9864969" cy="1200329"/>
          </a:xfrm>
          <a:prstGeom prst="rect">
            <a:avLst/>
          </a:prstGeom>
        </p:spPr>
        <p:txBody>
          <a:bodyPr wrap="square">
            <a:spAutoFit/>
          </a:bodyPr>
          <a:lstStyle/>
          <a:p>
            <a:pPr fontAlgn="t"/>
            <a:r>
              <a:rPr lang="en-US" dirty="0">
                <a:solidFill>
                  <a:schemeClr val="bg1"/>
                </a:solidFill>
              </a:rPr>
              <a:t>EMP 2.10 </a:t>
            </a:r>
            <a:r>
              <a:rPr lang="en-US" dirty="0">
                <a:solidFill>
                  <a:schemeClr val="bg1"/>
                </a:solidFill>
                <a:latin typeface="Calibri" panose="020F0502020204030204" pitchFamily="34" charset="0"/>
              </a:rPr>
              <a:t>Reimagine and transform college participatory governance processes and structures to: (1) address equity and antiracism in all integrated planning and resource allocation decisions; (2) increase student voice in college processes, including program review; and (3) ensure classified staff have adequate time to contribute to the committees and councils on which they serve.</a:t>
            </a:r>
          </a:p>
        </p:txBody>
      </p:sp>
      <p:sp>
        <p:nvSpPr>
          <p:cNvPr id="5" name="Rectangle 4">
            <a:extLst>
              <a:ext uri="{FF2B5EF4-FFF2-40B4-BE49-F238E27FC236}">
                <a16:creationId xmlns:a16="http://schemas.microsoft.com/office/drawing/2014/main" id="{C33B52BD-6018-41E9-91C1-E2DB44AE6A89}"/>
              </a:ext>
            </a:extLst>
          </p:cNvPr>
          <p:cNvSpPr/>
          <p:nvPr/>
        </p:nvSpPr>
        <p:spPr>
          <a:xfrm>
            <a:off x="2253982" y="496762"/>
            <a:ext cx="7244868" cy="584775"/>
          </a:xfrm>
          <a:prstGeom prst="rect">
            <a:avLst/>
          </a:prstGeom>
        </p:spPr>
        <p:txBody>
          <a:bodyPr wrap="none">
            <a:spAutoFit/>
          </a:bodyPr>
          <a:lstStyle/>
          <a:p>
            <a:pPr algn="ctr" fontAlgn="t"/>
            <a:r>
              <a:rPr lang="en-US" sz="3200" b="1" dirty="0">
                <a:solidFill>
                  <a:schemeClr val="bg1"/>
                </a:solidFill>
                <a:latin typeface="Calibri" panose="020F0502020204030204" pitchFamily="34" charset="0"/>
              </a:rPr>
              <a:t>Transform college participatory processes</a:t>
            </a:r>
          </a:p>
        </p:txBody>
      </p:sp>
    </p:spTree>
    <p:extLst>
      <p:ext uri="{BB962C8B-B14F-4D97-AF65-F5344CB8AC3E}">
        <p14:creationId xmlns:p14="http://schemas.microsoft.com/office/powerpoint/2010/main" val="3760408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3E4A0F5-C3B2-45A2-B9E8-76818F52B811}"/>
              </a:ext>
            </a:extLst>
          </p:cNvPr>
          <p:cNvGraphicFramePr/>
          <p:nvPr>
            <p:extLst>
              <p:ext uri="{D42A27DB-BD31-4B8C-83A1-F6EECF244321}">
                <p14:modId xmlns:p14="http://schemas.microsoft.com/office/powerpoint/2010/main" val="3867609772"/>
              </p:ext>
            </p:extLst>
          </p:nvPr>
        </p:nvGraphicFramePr>
        <p:xfrm>
          <a:off x="1812424" y="78914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6DD71578-32CE-490C-B249-CD431569713C}"/>
              </a:ext>
            </a:extLst>
          </p:cNvPr>
          <p:cNvSpPr/>
          <p:nvPr/>
        </p:nvSpPr>
        <p:spPr>
          <a:xfrm>
            <a:off x="1037658" y="1308515"/>
            <a:ext cx="9864969" cy="1200329"/>
          </a:xfrm>
          <a:prstGeom prst="rect">
            <a:avLst/>
          </a:prstGeom>
        </p:spPr>
        <p:txBody>
          <a:bodyPr wrap="square">
            <a:spAutoFit/>
          </a:bodyPr>
          <a:lstStyle/>
          <a:p>
            <a:pPr fontAlgn="t"/>
            <a:r>
              <a:rPr lang="en-US" dirty="0">
                <a:solidFill>
                  <a:schemeClr val="bg1"/>
                </a:solidFill>
              </a:rPr>
              <a:t>EMP 2.14 </a:t>
            </a:r>
            <a:r>
              <a:rPr lang="en-US" dirty="0">
                <a:solidFill>
                  <a:schemeClr val="bg1"/>
                </a:solidFill>
                <a:latin typeface="Calibri" panose="020F0502020204030204" pitchFamily="34" charset="0"/>
              </a:rPr>
              <a:t>Regularly evaluate all academic support programs and practices to ensure they are effective in closing equity gaps in access, student success and completion. These include but are not limited to: Interest Area Success Teams, the Learning Center, Tutoring (online and in person), the Writing Center, and Peer Mentoring, Library, Math, Word and all other JAMS.</a:t>
            </a:r>
          </a:p>
        </p:txBody>
      </p:sp>
      <p:sp>
        <p:nvSpPr>
          <p:cNvPr id="5" name="Rectangle 4">
            <a:extLst>
              <a:ext uri="{FF2B5EF4-FFF2-40B4-BE49-F238E27FC236}">
                <a16:creationId xmlns:a16="http://schemas.microsoft.com/office/drawing/2014/main" id="{C33B52BD-6018-41E9-91C1-E2DB44AE6A89}"/>
              </a:ext>
            </a:extLst>
          </p:cNvPr>
          <p:cNvSpPr/>
          <p:nvPr/>
        </p:nvSpPr>
        <p:spPr>
          <a:xfrm>
            <a:off x="1477463" y="496762"/>
            <a:ext cx="8797922" cy="584775"/>
          </a:xfrm>
          <a:prstGeom prst="rect">
            <a:avLst/>
          </a:prstGeom>
        </p:spPr>
        <p:txBody>
          <a:bodyPr wrap="none">
            <a:spAutoFit/>
          </a:bodyPr>
          <a:lstStyle/>
          <a:p>
            <a:pPr algn="ctr" fontAlgn="t"/>
            <a:r>
              <a:rPr lang="en-US" sz="3200" b="1" dirty="0">
                <a:solidFill>
                  <a:schemeClr val="bg1"/>
                </a:solidFill>
                <a:latin typeface="Calibri" panose="020F0502020204030204" pitchFamily="34" charset="0"/>
              </a:rPr>
              <a:t>Evaluate academic support programs and practices</a:t>
            </a:r>
          </a:p>
        </p:txBody>
      </p:sp>
    </p:spTree>
    <p:extLst>
      <p:ext uri="{BB962C8B-B14F-4D97-AF65-F5344CB8AC3E}">
        <p14:creationId xmlns:p14="http://schemas.microsoft.com/office/powerpoint/2010/main" val="3693300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8" ma:contentTypeDescription="Create a new document." ma:contentTypeScope="" ma:versionID="d4bb8c2641764e3ca70261afe1b33a53">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9959290da7346403855fa006fec8fe7c"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bc55ecc-363e-43e9-bfac-4ba2e86f45ee" xsi:nil="true"/>
  </documentManagement>
</p:properties>
</file>

<file path=customXml/itemProps1.xml><?xml version="1.0" encoding="utf-8"?>
<ds:datastoreItem xmlns:ds="http://schemas.openxmlformats.org/officeDocument/2006/customXml" ds:itemID="{7F53AB8C-F7BF-484C-B613-5C3A4D7A64C2}">
  <ds:schemaRefs>
    <ds:schemaRef ds:uri="http://schemas.microsoft.com/sharepoint/v3/contenttype/forms"/>
  </ds:schemaRefs>
</ds:datastoreItem>
</file>

<file path=customXml/itemProps2.xml><?xml version="1.0" encoding="utf-8"?>
<ds:datastoreItem xmlns:ds="http://schemas.openxmlformats.org/officeDocument/2006/customXml" ds:itemID="{2A62AE9F-EAB0-44B0-AD50-10B46C899F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DE4525-FEA8-4104-ABA3-7386C48711D5}">
  <ds:schemaRefs>
    <ds:schemaRef ds:uri="http://schemas.microsoft.com/office/2006/documentManagement/types"/>
    <ds:schemaRef ds:uri="2bc55ecc-363e-43e9-bfac-4ba2e86f45ee"/>
    <ds:schemaRef ds:uri="http://www.w3.org/XML/1998/namespace"/>
    <ds:schemaRef ds:uri="http://purl.org/dc/elements/1.1/"/>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bb5bbb0b-6c89-44d7-be61-0adfe653f983"/>
  </ds:schemaRefs>
</ds:datastoreItem>
</file>

<file path=docProps/app.xml><?xml version="1.0" encoding="utf-8"?>
<Properties xmlns="http://schemas.openxmlformats.org/officeDocument/2006/extended-properties" xmlns:vt="http://schemas.openxmlformats.org/officeDocument/2006/docPropsVTypes">
  <Template/>
  <TotalTime>868</TotalTime>
  <Words>1848</Words>
  <Application>Microsoft Office PowerPoint</Application>
  <PresentationFormat>Widescreen</PresentationFormat>
  <Paragraphs>199</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Franklin Gothic Book</vt:lpstr>
      <vt:lpstr>Wingdings</vt:lpstr>
      <vt:lpstr>Office Theme</vt:lpstr>
      <vt:lpstr>Annual Plan (draft) for implementing the College’s  5-year Education Master Plan  2024-25  Presented to the Planning &amp; Budgeting Council on September 4, 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Retreat  August 11, 2022</dc:title>
  <dc:creator>Engel, Karen</dc:creator>
  <cp:lastModifiedBy>Hsieh, Chialin</cp:lastModifiedBy>
  <cp:revision>39</cp:revision>
  <dcterms:created xsi:type="dcterms:W3CDTF">2022-08-10T16:51:06Z</dcterms:created>
  <dcterms:modified xsi:type="dcterms:W3CDTF">2024-09-04T20:59:28Z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